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8" r:id="rId5"/>
    <p:sldMasterId id="2147483669" r:id="rId6"/>
    <p:sldMasterId id="2147483670" r:id="rId7"/>
  </p:sldMasterIdLst>
  <p:notesMasterIdLst>
    <p:notesMasterId r:id="rId8"/>
  </p:notesMasterIdLst>
  <p:sldIdLst>
    <p:sldId id="256" r:id="rId9"/>
    <p:sldId id="257" r:id="rId10"/>
  </p:sldIdLst>
  <p:sldSz cy="32918400" cx="43891200"/>
  <p:notesSz cx="20104100" cy="1508125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6286">
          <p15:clr>
            <a:srgbClr val="A4A3A4"/>
          </p15:clr>
        </p15:guide>
        <p15:guide id="2" pos="47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F829E09-BC24-428B-8C40-7A0678DA2DB9}">
  <a:tblStyle styleId="{0F829E09-BC24-428B-8C40-7A0678DA2DB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fill>
          <a:solidFill>
            <a:srgbClr val="EFF3E9"/>
          </a:solidFill>
        </a:fill>
      </a:tcStyle>
    </a:band1H>
    <a:band2H>
      <a:tcTxStyle/>
    </a:band2H>
    <a:band1V>
      <a:tcTxStyle/>
      <a:tcStyle>
        <a:fill>
          <a:solidFill>
            <a:srgbClr val="EFF3E9"/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l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3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286" orient="horz"/>
        <p:guide pos="471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10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8712200" cy="75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11387138" y="0"/>
            <a:ext cx="8712200" cy="75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658849" y="1885950"/>
            <a:ext cx="6786300" cy="508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2009775" y="7258050"/>
            <a:ext cx="16084550" cy="5938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4325600"/>
            <a:ext cx="8712200" cy="7556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11387138" y="14325600"/>
            <a:ext cx="8712200" cy="7556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/>
              <a:t>‹#›</a:t>
            </a:fld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f155f11979_1_34:notes"/>
          <p:cNvSpPr/>
          <p:nvPr>
            <p:ph idx="2" type="sldImg"/>
          </p:nvPr>
        </p:nvSpPr>
        <p:spPr>
          <a:xfrm>
            <a:off x="6659563" y="1885950"/>
            <a:ext cx="6784975" cy="50895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1f155f11979_1_34:notes"/>
          <p:cNvSpPr txBox="1"/>
          <p:nvPr>
            <p:ph idx="1" type="body"/>
          </p:nvPr>
        </p:nvSpPr>
        <p:spPr>
          <a:xfrm>
            <a:off x="2009775" y="7258050"/>
            <a:ext cx="16084550" cy="5938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1f155f11979_1_34:notes"/>
          <p:cNvSpPr txBox="1"/>
          <p:nvPr>
            <p:ph idx="12" type="sldNum"/>
          </p:nvPr>
        </p:nvSpPr>
        <p:spPr>
          <a:xfrm>
            <a:off x="11387138" y="14325600"/>
            <a:ext cx="8712200" cy="7556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f155f11979_1_1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1f155f11979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19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5048463" y="1826787"/>
            <a:ext cx="33622800" cy="11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100"/>
              <a:buNone/>
              <a:defRPr b="1" i="0" sz="7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2194560" y="7571231"/>
            <a:ext cx="39502200" cy="21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4923008" y="30614113"/>
            <a:ext cx="14045100" cy="16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2194560" y="30614113"/>
            <a:ext cx="10095000" cy="16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31601666" y="30614113"/>
            <a:ext cx="10095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idx="11" type="ftr"/>
          </p:nvPr>
        </p:nvSpPr>
        <p:spPr>
          <a:xfrm>
            <a:off x="14923008" y="30614114"/>
            <a:ext cx="1404518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0" type="dt"/>
          </p:nvPr>
        </p:nvSpPr>
        <p:spPr>
          <a:xfrm>
            <a:off x="2194561" y="30614114"/>
            <a:ext cx="1009497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2" type="sldNum"/>
          </p:nvPr>
        </p:nvSpPr>
        <p:spPr>
          <a:xfrm>
            <a:off x="31601667" y="30614114"/>
            <a:ext cx="1009497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type="title"/>
          </p:nvPr>
        </p:nvSpPr>
        <p:spPr>
          <a:xfrm>
            <a:off x="1496161" y="2848160"/>
            <a:ext cx="40899000" cy="3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600" lIns="487600" spcFirstLastPara="1" rIns="487600" wrap="square" tIns="4876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9pPr>
          </a:lstStyle>
          <a:p/>
        </p:txBody>
      </p:sp>
      <p:sp>
        <p:nvSpPr>
          <p:cNvPr id="83" name="Google Shape;83;p14"/>
          <p:cNvSpPr txBox="1"/>
          <p:nvPr>
            <p:ph idx="1" type="body"/>
          </p:nvPr>
        </p:nvSpPr>
        <p:spPr>
          <a:xfrm>
            <a:off x="1496161" y="7375842"/>
            <a:ext cx="40899000" cy="21864901"/>
          </a:xfrm>
          <a:prstGeom prst="rect">
            <a:avLst/>
          </a:prstGeom>
          <a:noFill/>
          <a:ln>
            <a:noFill/>
          </a:ln>
        </p:spPr>
        <p:txBody>
          <a:bodyPr anchorCtr="0" anchor="t" bIns="487600" lIns="487600" spcFirstLastPara="1" rIns="487600" wrap="square" tIns="487600">
            <a:noAutofit/>
          </a:bodyPr>
          <a:lstStyle>
            <a:lvl1pPr indent="-838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Char char="●"/>
              <a:defRPr/>
            </a:lvl1pPr>
            <a:lvl2pPr indent="-704850" lvl="1" marL="914400" algn="l">
              <a:lnSpc>
                <a:spcPct val="115000"/>
              </a:lnSpc>
              <a:spcBef>
                <a:spcPts val="8497"/>
              </a:spcBef>
              <a:spcAft>
                <a:spcPts val="0"/>
              </a:spcAft>
              <a:buSzPts val="7500"/>
              <a:buChar char="○"/>
              <a:defRPr/>
            </a:lvl2pPr>
            <a:lvl3pPr indent="-704850" lvl="2" marL="1371600" algn="l">
              <a:lnSpc>
                <a:spcPct val="115000"/>
              </a:lnSpc>
              <a:spcBef>
                <a:spcPts val="8497"/>
              </a:spcBef>
              <a:spcAft>
                <a:spcPts val="0"/>
              </a:spcAft>
              <a:buSzPts val="7500"/>
              <a:buChar char="■"/>
              <a:defRPr/>
            </a:lvl3pPr>
            <a:lvl4pPr indent="-704850" lvl="3" marL="1828800" algn="l">
              <a:lnSpc>
                <a:spcPct val="115000"/>
              </a:lnSpc>
              <a:spcBef>
                <a:spcPts val="8497"/>
              </a:spcBef>
              <a:spcAft>
                <a:spcPts val="0"/>
              </a:spcAft>
              <a:buSzPts val="7500"/>
              <a:buChar char="●"/>
              <a:defRPr/>
            </a:lvl4pPr>
            <a:lvl5pPr indent="-704850" lvl="4" marL="2286000" algn="l">
              <a:lnSpc>
                <a:spcPct val="115000"/>
              </a:lnSpc>
              <a:spcBef>
                <a:spcPts val="8497"/>
              </a:spcBef>
              <a:spcAft>
                <a:spcPts val="0"/>
              </a:spcAft>
              <a:buSzPts val="7500"/>
              <a:buChar char="○"/>
              <a:defRPr/>
            </a:lvl5pPr>
            <a:lvl6pPr indent="-704850" lvl="5" marL="2743200" algn="l">
              <a:lnSpc>
                <a:spcPct val="115000"/>
              </a:lnSpc>
              <a:spcBef>
                <a:spcPts val="8497"/>
              </a:spcBef>
              <a:spcAft>
                <a:spcPts val="0"/>
              </a:spcAft>
              <a:buSzPts val="7500"/>
              <a:buChar char="■"/>
              <a:defRPr/>
            </a:lvl6pPr>
            <a:lvl7pPr indent="-704850" lvl="6" marL="3200400" algn="l">
              <a:lnSpc>
                <a:spcPct val="115000"/>
              </a:lnSpc>
              <a:spcBef>
                <a:spcPts val="8497"/>
              </a:spcBef>
              <a:spcAft>
                <a:spcPts val="0"/>
              </a:spcAft>
              <a:buSzPts val="7500"/>
              <a:buChar char="●"/>
              <a:defRPr/>
            </a:lvl7pPr>
            <a:lvl8pPr indent="-704850" lvl="7" marL="3657600" algn="l">
              <a:lnSpc>
                <a:spcPct val="115000"/>
              </a:lnSpc>
              <a:spcBef>
                <a:spcPts val="8497"/>
              </a:spcBef>
              <a:spcAft>
                <a:spcPts val="0"/>
              </a:spcAft>
              <a:buSzPts val="7500"/>
              <a:buChar char="○"/>
              <a:defRPr/>
            </a:lvl8pPr>
            <a:lvl9pPr indent="-704850" lvl="8" marL="4114800" algn="l">
              <a:lnSpc>
                <a:spcPct val="115000"/>
              </a:lnSpc>
              <a:spcBef>
                <a:spcPts val="8497"/>
              </a:spcBef>
              <a:spcAft>
                <a:spcPts val="8497"/>
              </a:spcAft>
              <a:buSzPts val="7500"/>
              <a:buChar char="■"/>
              <a:defRPr/>
            </a:lvl9pPr>
          </a:lstStyle>
          <a:p/>
        </p:txBody>
      </p:sp>
      <p:sp>
        <p:nvSpPr>
          <p:cNvPr id="84" name="Google Shape;84;p14"/>
          <p:cNvSpPr txBox="1"/>
          <p:nvPr>
            <p:ph idx="12" type="sldNum"/>
          </p:nvPr>
        </p:nvSpPr>
        <p:spPr>
          <a:xfrm>
            <a:off x="40667798" y="29844587"/>
            <a:ext cx="2633699" cy="25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87600" lIns="487600" spcFirstLastPara="1" rIns="487600" wrap="square" tIns="487600">
            <a:noAutofit/>
          </a:bodyPr>
          <a:lstStyle>
            <a:lvl1pPr indent="0" lvl="0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1pPr>
            <a:lvl2pPr indent="0" lvl="1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2pPr>
            <a:lvl3pPr indent="0" lvl="2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3pPr>
            <a:lvl4pPr indent="0" lvl="3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4pPr>
            <a:lvl5pPr indent="0" lvl="4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5pPr>
            <a:lvl6pPr indent="0" lvl="5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6pPr>
            <a:lvl7pPr indent="0" lvl="6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7pPr>
            <a:lvl8pPr indent="0" lvl="7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8pPr>
            <a:lvl9pPr indent="0" lvl="8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title"/>
          </p:nvPr>
        </p:nvSpPr>
        <p:spPr>
          <a:xfrm>
            <a:off x="1496161" y="13765441"/>
            <a:ext cx="40899000" cy="5387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87600" lIns="487600" spcFirstLastPara="1" rIns="487600" wrap="square" tIns="4876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0"/>
              <a:buNone/>
              <a:defRPr sz="1919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0"/>
              <a:buNone/>
              <a:defRPr sz="1919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0"/>
              <a:buNone/>
              <a:defRPr sz="1919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0"/>
              <a:buNone/>
              <a:defRPr sz="1919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0"/>
              <a:buNone/>
              <a:defRPr sz="1919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0"/>
              <a:buNone/>
              <a:defRPr sz="1919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0"/>
              <a:buNone/>
              <a:defRPr sz="1919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0"/>
              <a:buNone/>
              <a:defRPr sz="1919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0"/>
              <a:buNone/>
              <a:defRPr sz="19195"/>
            </a:lvl9pPr>
          </a:lstStyle>
          <a:p/>
        </p:txBody>
      </p:sp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40667798" y="29844587"/>
            <a:ext cx="2633699" cy="25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87600" lIns="487600" spcFirstLastPara="1" rIns="487600" wrap="square" tIns="487600">
            <a:noAutofit/>
          </a:bodyPr>
          <a:lstStyle>
            <a:lvl1pPr indent="0" lvl="0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1pPr>
            <a:lvl2pPr indent="0" lvl="1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2pPr>
            <a:lvl3pPr indent="0" lvl="2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3pPr>
            <a:lvl4pPr indent="0" lvl="3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4pPr>
            <a:lvl5pPr indent="0" lvl="4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5pPr>
            <a:lvl6pPr indent="0" lvl="5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6pPr>
            <a:lvl7pPr indent="0" lvl="6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7pPr>
            <a:lvl8pPr indent="0" lvl="7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8pPr>
            <a:lvl9pPr indent="0" lvl="8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1496161" y="2848160"/>
            <a:ext cx="40899000" cy="3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600" lIns="487600" spcFirstLastPara="1" rIns="487600" wrap="square" tIns="4876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1496160" y="7375842"/>
            <a:ext cx="19199401" cy="21864901"/>
          </a:xfrm>
          <a:prstGeom prst="rect">
            <a:avLst/>
          </a:prstGeom>
          <a:noFill/>
          <a:ln>
            <a:noFill/>
          </a:ln>
        </p:spPr>
        <p:txBody>
          <a:bodyPr anchorCtr="0" anchor="t" bIns="487600" lIns="487600" spcFirstLastPara="1" rIns="487600" wrap="square" tIns="487600">
            <a:noAutofit/>
          </a:bodyPr>
          <a:lstStyle>
            <a:lvl1pPr indent="-7048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500"/>
              <a:buChar char="●"/>
              <a:defRPr sz="7498"/>
            </a:lvl1pPr>
            <a:lvl2pPr indent="-635000" lvl="1" marL="914400" algn="l">
              <a:lnSpc>
                <a:spcPct val="115000"/>
              </a:lnSpc>
              <a:spcBef>
                <a:spcPts val="8497"/>
              </a:spcBef>
              <a:spcAft>
                <a:spcPts val="0"/>
              </a:spcAft>
              <a:buSzPts val="6400"/>
              <a:buChar char="○"/>
              <a:defRPr sz="6397"/>
            </a:lvl2pPr>
            <a:lvl3pPr indent="-635000" lvl="2" marL="1371600" algn="l">
              <a:lnSpc>
                <a:spcPct val="115000"/>
              </a:lnSpc>
              <a:spcBef>
                <a:spcPts val="8497"/>
              </a:spcBef>
              <a:spcAft>
                <a:spcPts val="0"/>
              </a:spcAft>
              <a:buSzPts val="6400"/>
              <a:buChar char="■"/>
              <a:defRPr sz="6397"/>
            </a:lvl3pPr>
            <a:lvl4pPr indent="-635000" lvl="3" marL="1828800" algn="l">
              <a:lnSpc>
                <a:spcPct val="115000"/>
              </a:lnSpc>
              <a:spcBef>
                <a:spcPts val="8497"/>
              </a:spcBef>
              <a:spcAft>
                <a:spcPts val="0"/>
              </a:spcAft>
              <a:buSzPts val="6400"/>
              <a:buChar char="●"/>
              <a:defRPr sz="6397"/>
            </a:lvl4pPr>
            <a:lvl5pPr indent="-635000" lvl="4" marL="2286000" algn="l">
              <a:lnSpc>
                <a:spcPct val="115000"/>
              </a:lnSpc>
              <a:spcBef>
                <a:spcPts val="8497"/>
              </a:spcBef>
              <a:spcAft>
                <a:spcPts val="0"/>
              </a:spcAft>
              <a:buSzPts val="6400"/>
              <a:buChar char="○"/>
              <a:defRPr sz="6397"/>
            </a:lvl5pPr>
            <a:lvl6pPr indent="-635000" lvl="5" marL="2743200" algn="l">
              <a:lnSpc>
                <a:spcPct val="115000"/>
              </a:lnSpc>
              <a:spcBef>
                <a:spcPts val="8497"/>
              </a:spcBef>
              <a:spcAft>
                <a:spcPts val="0"/>
              </a:spcAft>
              <a:buSzPts val="6400"/>
              <a:buChar char="■"/>
              <a:defRPr sz="6397"/>
            </a:lvl6pPr>
            <a:lvl7pPr indent="-635000" lvl="6" marL="3200400" algn="l">
              <a:lnSpc>
                <a:spcPct val="115000"/>
              </a:lnSpc>
              <a:spcBef>
                <a:spcPts val="8497"/>
              </a:spcBef>
              <a:spcAft>
                <a:spcPts val="0"/>
              </a:spcAft>
              <a:buSzPts val="6400"/>
              <a:buChar char="●"/>
              <a:defRPr sz="6397"/>
            </a:lvl7pPr>
            <a:lvl8pPr indent="-635000" lvl="7" marL="3657600" algn="l">
              <a:lnSpc>
                <a:spcPct val="115000"/>
              </a:lnSpc>
              <a:spcBef>
                <a:spcPts val="8497"/>
              </a:spcBef>
              <a:spcAft>
                <a:spcPts val="0"/>
              </a:spcAft>
              <a:buSzPts val="6400"/>
              <a:buChar char="○"/>
              <a:defRPr sz="6397"/>
            </a:lvl8pPr>
            <a:lvl9pPr indent="-635000" lvl="8" marL="4114800" algn="l">
              <a:lnSpc>
                <a:spcPct val="115000"/>
              </a:lnSpc>
              <a:spcBef>
                <a:spcPts val="8497"/>
              </a:spcBef>
              <a:spcAft>
                <a:spcPts val="8497"/>
              </a:spcAft>
              <a:buSzPts val="6400"/>
              <a:buChar char="■"/>
              <a:defRPr sz="6397"/>
            </a:lvl9pPr>
          </a:lstStyle>
          <a:p/>
        </p:txBody>
      </p:sp>
      <p:sp>
        <p:nvSpPr>
          <p:cNvPr id="91" name="Google Shape;91;p16"/>
          <p:cNvSpPr txBox="1"/>
          <p:nvPr>
            <p:ph idx="2" type="body"/>
          </p:nvPr>
        </p:nvSpPr>
        <p:spPr>
          <a:xfrm>
            <a:off x="23195519" y="7375842"/>
            <a:ext cx="19199401" cy="21864901"/>
          </a:xfrm>
          <a:prstGeom prst="rect">
            <a:avLst/>
          </a:prstGeom>
          <a:noFill/>
          <a:ln>
            <a:noFill/>
          </a:ln>
        </p:spPr>
        <p:txBody>
          <a:bodyPr anchorCtr="0" anchor="t" bIns="487600" lIns="487600" spcFirstLastPara="1" rIns="487600" wrap="square" tIns="487600">
            <a:noAutofit/>
          </a:bodyPr>
          <a:lstStyle>
            <a:lvl1pPr indent="-7048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500"/>
              <a:buChar char="●"/>
              <a:defRPr sz="7498"/>
            </a:lvl1pPr>
            <a:lvl2pPr indent="-635000" lvl="1" marL="914400" algn="l">
              <a:lnSpc>
                <a:spcPct val="115000"/>
              </a:lnSpc>
              <a:spcBef>
                <a:spcPts val="8497"/>
              </a:spcBef>
              <a:spcAft>
                <a:spcPts val="0"/>
              </a:spcAft>
              <a:buSzPts val="6400"/>
              <a:buChar char="○"/>
              <a:defRPr sz="6397"/>
            </a:lvl2pPr>
            <a:lvl3pPr indent="-635000" lvl="2" marL="1371600" algn="l">
              <a:lnSpc>
                <a:spcPct val="115000"/>
              </a:lnSpc>
              <a:spcBef>
                <a:spcPts val="8497"/>
              </a:spcBef>
              <a:spcAft>
                <a:spcPts val="0"/>
              </a:spcAft>
              <a:buSzPts val="6400"/>
              <a:buChar char="■"/>
              <a:defRPr sz="6397"/>
            </a:lvl3pPr>
            <a:lvl4pPr indent="-635000" lvl="3" marL="1828800" algn="l">
              <a:lnSpc>
                <a:spcPct val="115000"/>
              </a:lnSpc>
              <a:spcBef>
                <a:spcPts val="8497"/>
              </a:spcBef>
              <a:spcAft>
                <a:spcPts val="0"/>
              </a:spcAft>
              <a:buSzPts val="6400"/>
              <a:buChar char="●"/>
              <a:defRPr sz="6397"/>
            </a:lvl4pPr>
            <a:lvl5pPr indent="-635000" lvl="4" marL="2286000" algn="l">
              <a:lnSpc>
                <a:spcPct val="115000"/>
              </a:lnSpc>
              <a:spcBef>
                <a:spcPts val="8497"/>
              </a:spcBef>
              <a:spcAft>
                <a:spcPts val="0"/>
              </a:spcAft>
              <a:buSzPts val="6400"/>
              <a:buChar char="○"/>
              <a:defRPr sz="6397"/>
            </a:lvl5pPr>
            <a:lvl6pPr indent="-635000" lvl="5" marL="2743200" algn="l">
              <a:lnSpc>
                <a:spcPct val="115000"/>
              </a:lnSpc>
              <a:spcBef>
                <a:spcPts val="8497"/>
              </a:spcBef>
              <a:spcAft>
                <a:spcPts val="0"/>
              </a:spcAft>
              <a:buSzPts val="6400"/>
              <a:buChar char="■"/>
              <a:defRPr sz="6397"/>
            </a:lvl6pPr>
            <a:lvl7pPr indent="-635000" lvl="6" marL="3200400" algn="l">
              <a:lnSpc>
                <a:spcPct val="115000"/>
              </a:lnSpc>
              <a:spcBef>
                <a:spcPts val="8497"/>
              </a:spcBef>
              <a:spcAft>
                <a:spcPts val="0"/>
              </a:spcAft>
              <a:buSzPts val="6400"/>
              <a:buChar char="●"/>
              <a:defRPr sz="6397"/>
            </a:lvl7pPr>
            <a:lvl8pPr indent="-635000" lvl="7" marL="3657600" algn="l">
              <a:lnSpc>
                <a:spcPct val="115000"/>
              </a:lnSpc>
              <a:spcBef>
                <a:spcPts val="8497"/>
              </a:spcBef>
              <a:spcAft>
                <a:spcPts val="0"/>
              </a:spcAft>
              <a:buSzPts val="6400"/>
              <a:buChar char="○"/>
              <a:defRPr sz="6397"/>
            </a:lvl8pPr>
            <a:lvl9pPr indent="-635000" lvl="8" marL="4114800" algn="l">
              <a:lnSpc>
                <a:spcPct val="115000"/>
              </a:lnSpc>
              <a:spcBef>
                <a:spcPts val="8497"/>
              </a:spcBef>
              <a:spcAft>
                <a:spcPts val="8497"/>
              </a:spcAft>
              <a:buSzPts val="6400"/>
              <a:buChar char="■"/>
              <a:defRPr sz="6397"/>
            </a:lvl9pPr>
          </a:lstStyle>
          <a:p/>
        </p:txBody>
      </p:sp>
      <p:sp>
        <p:nvSpPr>
          <p:cNvPr id="92" name="Google Shape;92;p16"/>
          <p:cNvSpPr txBox="1"/>
          <p:nvPr>
            <p:ph idx="12" type="sldNum"/>
          </p:nvPr>
        </p:nvSpPr>
        <p:spPr>
          <a:xfrm>
            <a:off x="40667798" y="29844587"/>
            <a:ext cx="2633699" cy="25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87600" lIns="487600" spcFirstLastPara="1" rIns="487600" wrap="square" tIns="487600">
            <a:noAutofit/>
          </a:bodyPr>
          <a:lstStyle>
            <a:lvl1pPr indent="0" lvl="0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1pPr>
            <a:lvl2pPr indent="0" lvl="1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2pPr>
            <a:lvl3pPr indent="0" lvl="2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3pPr>
            <a:lvl4pPr indent="0" lvl="3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4pPr>
            <a:lvl5pPr indent="0" lvl="4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5pPr>
            <a:lvl6pPr indent="0" lvl="5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6pPr>
            <a:lvl7pPr indent="0" lvl="6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7pPr>
            <a:lvl8pPr indent="0" lvl="7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8pPr>
            <a:lvl9pPr indent="0" lvl="8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1496161" y="2848160"/>
            <a:ext cx="40899000" cy="3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600" lIns="487600" spcFirstLastPara="1" rIns="487600" wrap="square" tIns="4876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9pPr>
          </a:lstStyle>
          <a:p/>
        </p:txBody>
      </p:sp>
      <p:sp>
        <p:nvSpPr>
          <p:cNvPr id="95" name="Google Shape;95;p17"/>
          <p:cNvSpPr txBox="1"/>
          <p:nvPr>
            <p:ph idx="12" type="sldNum"/>
          </p:nvPr>
        </p:nvSpPr>
        <p:spPr>
          <a:xfrm>
            <a:off x="40667798" y="29844587"/>
            <a:ext cx="2633699" cy="25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87600" lIns="487600" spcFirstLastPara="1" rIns="487600" wrap="square" tIns="487600">
            <a:noAutofit/>
          </a:bodyPr>
          <a:lstStyle>
            <a:lvl1pPr indent="0" lvl="0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1pPr>
            <a:lvl2pPr indent="0" lvl="1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2pPr>
            <a:lvl3pPr indent="0" lvl="2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3pPr>
            <a:lvl4pPr indent="0" lvl="3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4pPr>
            <a:lvl5pPr indent="0" lvl="4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5pPr>
            <a:lvl6pPr indent="0" lvl="5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6pPr>
            <a:lvl7pPr indent="0" lvl="6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7pPr>
            <a:lvl8pPr indent="0" lvl="7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8pPr>
            <a:lvl9pPr indent="0" lvl="8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1496160" y="3555840"/>
            <a:ext cx="13478400" cy="4836600"/>
          </a:xfrm>
          <a:prstGeom prst="rect">
            <a:avLst/>
          </a:prstGeom>
          <a:noFill/>
          <a:ln>
            <a:noFill/>
          </a:ln>
        </p:spPr>
        <p:txBody>
          <a:bodyPr anchorCtr="0" anchor="b" bIns="487600" lIns="487600" spcFirstLastPara="1" rIns="487600" wrap="square" tIns="4876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795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795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795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795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795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795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795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795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795"/>
            </a:lvl9pPr>
          </a:lstStyle>
          <a:p/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1496160" y="8893445"/>
            <a:ext cx="13478400" cy="20348099"/>
          </a:xfrm>
          <a:prstGeom prst="rect">
            <a:avLst/>
          </a:prstGeom>
          <a:noFill/>
          <a:ln>
            <a:noFill/>
          </a:ln>
        </p:spPr>
        <p:txBody>
          <a:bodyPr anchorCtr="0" anchor="t" bIns="487600" lIns="487600" spcFirstLastPara="1" rIns="487600" wrap="square" tIns="487600">
            <a:noAutofit/>
          </a:bodyPr>
          <a:lstStyle>
            <a:lvl1pPr indent="-635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400"/>
              <a:buChar char="●"/>
              <a:defRPr sz="6397"/>
            </a:lvl1pPr>
            <a:lvl2pPr indent="-635000" lvl="1" marL="914400" algn="l">
              <a:lnSpc>
                <a:spcPct val="115000"/>
              </a:lnSpc>
              <a:spcBef>
                <a:spcPts val="8497"/>
              </a:spcBef>
              <a:spcAft>
                <a:spcPts val="0"/>
              </a:spcAft>
              <a:buSzPts val="6400"/>
              <a:buChar char="○"/>
              <a:defRPr sz="6397"/>
            </a:lvl2pPr>
            <a:lvl3pPr indent="-635000" lvl="2" marL="1371600" algn="l">
              <a:lnSpc>
                <a:spcPct val="115000"/>
              </a:lnSpc>
              <a:spcBef>
                <a:spcPts val="8497"/>
              </a:spcBef>
              <a:spcAft>
                <a:spcPts val="0"/>
              </a:spcAft>
              <a:buSzPts val="6400"/>
              <a:buChar char="■"/>
              <a:defRPr sz="6397"/>
            </a:lvl3pPr>
            <a:lvl4pPr indent="-635000" lvl="3" marL="1828800" algn="l">
              <a:lnSpc>
                <a:spcPct val="115000"/>
              </a:lnSpc>
              <a:spcBef>
                <a:spcPts val="8497"/>
              </a:spcBef>
              <a:spcAft>
                <a:spcPts val="0"/>
              </a:spcAft>
              <a:buSzPts val="6400"/>
              <a:buChar char="●"/>
              <a:defRPr sz="6397"/>
            </a:lvl4pPr>
            <a:lvl5pPr indent="-635000" lvl="4" marL="2286000" algn="l">
              <a:lnSpc>
                <a:spcPct val="115000"/>
              </a:lnSpc>
              <a:spcBef>
                <a:spcPts val="8497"/>
              </a:spcBef>
              <a:spcAft>
                <a:spcPts val="0"/>
              </a:spcAft>
              <a:buSzPts val="6400"/>
              <a:buChar char="○"/>
              <a:defRPr sz="6397"/>
            </a:lvl5pPr>
            <a:lvl6pPr indent="-635000" lvl="5" marL="2743200" algn="l">
              <a:lnSpc>
                <a:spcPct val="115000"/>
              </a:lnSpc>
              <a:spcBef>
                <a:spcPts val="8497"/>
              </a:spcBef>
              <a:spcAft>
                <a:spcPts val="0"/>
              </a:spcAft>
              <a:buSzPts val="6400"/>
              <a:buChar char="■"/>
              <a:defRPr sz="6397"/>
            </a:lvl6pPr>
            <a:lvl7pPr indent="-635000" lvl="6" marL="3200400" algn="l">
              <a:lnSpc>
                <a:spcPct val="115000"/>
              </a:lnSpc>
              <a:spcBef>
                <a:spcPts val="8497"/>
              </a:spcBef>
              <a:spcAft>
                <a:spcPts val="0"/>
              </a:spcAft>
              <a:buSzPts val="6400"/>
              <a:buChar char="●"/>
              <a:defRPr sz="6397"/>
            </a:lvl7pPr>
            <a:lvl8pPr indent="-635000" lvl="7" marL="3657600" algn="l">
              <a:lnSpc>
                <a:spcPct val="115000"/>
              </a:lnSpc>
              <a:spcBef>
                <a:spcPts val="8497"/>
              </a:spcBef>
              <a:spcAft>
                <a:spcPts val="0"/>
              </a:spcAft>
              <a:buSzPts val="6400"/>
              <a:buChar char="○"/>
              <a:defRPr sz="6397"/>
            </a:lvl8pPr>
            <a:lvl9pPr indent="-635000" lvl="8" marL="4114800" algn="l">
              <a:lnSpc>
                <a:spcPct val="115000"/>
              </a:lnSpc>
              <a:spcBef>
                <a:spcPts val="8497"/>
              </a:spcBef>
              <a:spcAft>
                <a:spcPts val="8497"/>
              </a:spcAft>
              <a:buSzPts val="6400"/>
              <a:buChar char="■"/>
              <a:defRPr sz="6397"/>
            </a:lvl9pPr>
          </a:lstStyle>
          <a:p/>
        </p:txBody>
      </p:sp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40667798" y="29844587"/>
            <a:ext cx="2633699" cy="25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87600" lIns="487600" spcFirstLastPara="1" rIns="487600" wrap="square" tIns="487600">
            <a:noAutofit/>
          </a:bodyPr>
          <a:lstStyle>
            <a:lvl1pPr indent="0" lvl="0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1pPr>
            <a:lvl2pPr indent="0" lvl="1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2pPr>
            <a:lvl3pPr indent="0" lvl="2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3pPr>
            <a:lvl4pPr indent="0" lvl="3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4pPr>
            <a:lvl5pPr indent="0" lvl="4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5pPr>
            <a:lvl6pPr indent="0" lvl="5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6pPr>
            <a:lvl7pPr indent="0" lvl="6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7pPr>
            <a:lvl8pPr indent="0" lvl="7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8pPr>
            <a:lvl9pPr indent="0" lvl="8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2353203" y="2880963"/>
            <a:ext cx="30565499" cy="26181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87600" lIns="487600" spcFirstLastPara="1" rIns="487600" wrap="square" tIns="4876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0"/>
              <a:buNone/>
              <a:defRPr sz="25592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0"/>
              <a:buNone/>
              <a:defRPr sz="25592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0"/>
              <a:buNone/>
              <a:defRPr sz="25592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0"/>
              <a:buNone/>
              <a:defRPr sz="25592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0"/>
              <a:buNone/>
              <a:defRPr sz="25592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0"/>
              <a:buNone/>
              <a:defRPr sz="25592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0"/>
              <a:buNone/>
              <a:defRPr sz="25592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0"/>
              <a:buNone/>
              <a:defRPr sz="25592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0"/>
              <a:buNone/>
              <a:defRPr sz="25592"/>
            </a:lvl9pPr>
          </a:lstStyle>
          <a:p/>
        </p:txBody>
      </p:sp>
      <p:sp>
        <p:nvSpPr>
          <p:cNvPr id="102" name="Google Shape;102;p19"/>
          <p:cNvSpPr txBox="1"/>
          <p:nvPr>
            <p:ph idx="12" type="sldNum"/>
          </p:nvPr>
        </p:nvSpPr>
        <p:spPr>
          <a:xfrm>
            <a:off x="40667798" y="29844587"/>
            <a:ext cx="2633699" cy="25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87600" lIns="487600" spcFirstLastPara="1" rIns="487600" wrap="square" tIns="487600">
            <a:noAutofit/>
          </a:bodyPr>
          <a:lstStyle>
            <a:lvl1pPr indent="0" lvl="0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1pPr>
            <a:lvl2pPr indent="0" lvl="1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2pPr>
            <a:lvl3pPr indent="0" lvl="2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3pPr>
            <a:lvl4pPr indent="0" lvl="3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4pPr>
            <a:lvl5pPr indent="0" lvl="4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5pPr>
            <a:lvl6pPr indent="0" lvl="5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6pPr>
            <a:lvl7pPr indent="0" lvl="6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7pPr>
            <a:lvl8pPr indent="0" lvl="7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8pPr>
            <a:lvl9pPr indent="0" lvl="8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/>
          <p:nvPr/>
        </p:nvSpPr>
        <p:spPr>
          <a:xfrm>
            <a:off x="21945600" y="-801"/>
            <a:ext cx="21945600" cy="329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87475" lIns="487475" spcFirstLastPara="1" rIns="487475" wrap="square" tIns="487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0"/>
              <a:buFont typeface="Arial"/>
              <a:buNone/>
            </a:pPr>
            <a:r>
              <a:t/>
            </a:r>
            <a:endParaRPr sz="600"/>
          </a:p>
        </p:txBody>
      </p:sp>
      <p:sp>
        <p:nvSpPr>
          <p:cNvPr id="105" name="Google Shape;105;p20"/>
          <p:cNvSpPr txBox="1"/>
          <p:nvPr>
            <p:ph type="title"/>
          </p:nvPr>
        </p:nvSpPr>
        <p:spPr>
          <a:xfrm>
            <a:off x="1274399" y="7892321"/>
            <a:ext cx="19416900" cy="9486600"/>
          </a:xfrm>
          <a:prstGeom prst="rect">
            <a:avLst/>
          </a:prstGeom>
          <a:noFill/>
          <a:ln>
            <a:noFill/>
          </a:ln>
        </p:spPr>
        <p:txBody>
          <a:bodyPr anchorCtr="0" anchor="b" bIns="487600" lIns="487600" spcFirstLastPara="1" rIns="487600" wrap="square" tIns="4876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0"/>
              <a:buNone/>
              <a:defRPr sz="22392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0"/>
              <a:buNone/>
              <a:defRPr sz="22392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0"/>
              <a:buNone/>
              <a:defRPr sz="22392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0"/>
              <a:buNone/>
              <a:defRPr sz="22392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0"/>
              <a:buNone/>
              <a:defRPr sz="22392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0"/>
              <a:buNone/>
              <a:defRPr sz="22392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0"/>
              <a:buNone/>
              <a:defRPr sz="22392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0"/>
              <a:buNone/>
              <a:defRPr sz="22392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0"/>
              <a:buNone/>
              <a:defRPr sz="22392"/>
            </a:lvl9pPr>
          </a:lstStyle>
          <a:p/>
        </p:txBody>
      </p:sp>
      <p:sp>
        <p:nvSpPr>
          <p:cNvPr id="106" name="Google Shape;106;p20"/>
          <p:cNvSpPr txBox="1"/>
          <p:nvPr>
            <p:ph idx="1" type="subTitle"/>
          </p:nvPr>
        </p:nvSpPr>
        <p:spPr>
          <a:xfrm>
            <a:off x="1274399" y="17939684"/>
            <a:ext cx="19416900" cy="7904701"/>
          </a:xfrm>
          <a:prstGeom prst="rect">
            <a:avLst/>
          </a:prstGeom>
          <a:noFill/>
          <a:ln>
            <a:noFill/>
          </a:ln>
        </p:spPr>
        <p:txBody>
          <a:bodyPr anchorCtr="0" anchor="t" bIns="487600" lIns="487600" spcFirstLastPara="1" rIns="487600" wrap="square" tIns="4876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19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19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19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19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19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19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19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19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197"/>
            </a:lvl9pPr>
          </a:lstStyle>
          <a:p/>
        </p:txBody>
      </p:sp>
      <p:sp>
        <p:nvSpPr>
          <p:cNvPr id="107" name="Google Shape;107;p20"/>
          <p:cNvSpPr txBox="1"/>
          <p:nvPr>
            <p:ph idx="2" type="body"/>
          </p:nvPr>
        </p:nvSpPr>
        <p:spPr>
          <a:xfrm>
            <a:off x="23709602" y="4634079"/>
            <a:ext cx="18417600" cy="23648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87600" lIns="487600" spcFirstLastPara="1" rIns="487600" wrap="square" tIns="487600">
            <a:noAutofit/>
          </a:bodyPr>
          <a:lstStyle>
            <a:lvl1pPr indent="-838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Char char="●"/>
              <a:defRPr/>
            </a:lvl1pPr>
            <a:lvl2pPr indent="-704850" lvl="1" marL="914400" algn="l">
              <a:lnSpc>
                <a:spcPct val="115000"/>
              </a:lnSpc>
              <a:spcBef>
                <a:spcPts val="8497"/>
              </a:spcBef>
              <a:spcAft>
                <a:spcPts val="0"/>
              </a:spcAft>
              <a:buSzPts val="7500"/>
              <a:buChar char="○"/>
              <a:defRPr/>
            </a:lvl2pPr>
            <a:lvl3pPr indent="-704850" lvl="2" marL="1371600" algn="l">
              <a:lnSpc>
                <a:spcPct val="115000"/>
              </a:lnSpc>
              <a:spcBef>
                <a:spcPts val="8497"/>
              </a:spcBef>
              <a:spcAft>
                <a:spcPts val="0"/>
              </a:spcAft>
              <a:buSzPts val="7500"/>
              <a:buChar char="■"/>
              <a:defRPr/>
            </a:lvl3pPr>
            <a:lvl4pPr indent="-704850" lvl="3" marL="1828800" algn="l">
              <a:lnSpc>
                <a:spcPct val="115000"/>
              </a:lnSpc>
              <a:spcBef>
                <a:spcPts val="8497"/>
              </a:spcBef>
              <a:spcAft>
                <a:spcPts val="0"/>
              </a:spcAft>
              <a:buSzPts val="7500"/>
              <a:buChar char="●"/>
              <a:defRPr/>
            </a:lvl4pPr>
            <a:lvl5pPr indent="-704850" lvl="4" marL="2286000" algn="l">
              <a:lnSpc>
                <a:spcPct val="115000"/>
              </a:lnSpc>
              <a:spcBef>
                <a:spcPts val="8497"/>
              </a:spcBef>
              <a:spcAft>
                <a:spcPts val="0"/>
              </a:spcAft>
              <a:buSzPts val="7500"/>
              <a:buChar char="○"/>
              <a:defRPr/>
            </a:lvl5pPr>
            <a:lvl6pPr indent="-704850" lvl="5" marL="2743200" algn="l">
              <a:lnSpc>
                <a:spcPct val="115000"/>
              </a:lnSpc>
              <a:spcBef>
                <a:spcPts val="8497"/>
              </a:spcBef>
              <a:spcAft>
                <a:spcPts val="0"/>
              </a:spcAft>
              <a:buSzPts val="7500"/>
              <a:buChar char="■"/>
              <a:defRPr/>
            </a:lvl6pPr>
            <a:lvl7pPr indent="-704850" lvl="6" marL="3200400" algn="l">
              <a:lnSpc>
                <a:spcPct val="115000"/>
              </a:lnSpc>
              <a:spcBef>
                <a:spcPts val="8497"/>
              </a:spcBef>
              <a:spcAft>
                <a:spcPts val="0"/>
              </a:spcAft>
              <a:buSzPts val="7500"/>
              <a:buChar char="●"/>
              <a:defRPr/>
            </a:lvl7pPr>
            <a:lvl8pPr indent="-704850" lvl="7" marL="3657600" algn="l">
              <a:lnSpc>
                <a:spcPct val="115000"/>
              </a:lnSpc>
              <a:spcBef>
                <a:spcPts val="8497"/>
              </a:spcBef>
              <a:spcAft>
                <a:spcPts val="0"/>
              </a:spcAft>
              <a:buSzPts val="7500"/>
              <a:buChar char="○"/>
              <a:defRPr/>
            </a:lvl8pPr>
            <a:lvl9pPr indent="-704850" lvl="8" marL="4114800" algn="l">
              <a:lnSpc>
                <a:spcPct val="115000"/>
              </a:lnSpc>
              <a:spcBef>
                <a:spcPts val="8497"/>
              </a:spcBef>
              <a:spcAft>
                <a:spcPts val="8497"/>
              </a:spcAft>
              <a:buSzPts val="7500"/>
              <a:buChar char="■"/>
              <a:defRPr/>
            </a:lvl9pPr>
          </a:lstStyle>
          <a:p/>
        </p:txBody>
      </p:sp>
      <p:sp>
        <p:nvSpPr>
          <p:cNvPr id="108" name="Google Shape;108;p20"/>
          <p:cNvSpPr txBox="1"/>
          <p:nvPr>
            <p:ph idx="12" type="sldNum"/>
          </p:nvPr>
        </p:nvSpPr>
        <p:spPr>
          <a:xfrm>
            <a:off x="40667798" y="29844587"/>
            <a:ext cx="2633699" cy="25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87600" lIns="487600" spcFirstLastPara="1" rIns="487600" wrap="square" tIns="487600">
            <a:noAutofit/>
          </a:bodyPr>
          <a:lstStyle>
            <a:lvl1pPr indent="0" lvl="0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1pPr>
            <a:lvl2pPr indent="0" lvl="1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2pPr>
            <a:lvl3pPr indent="0" lvl="2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3pPr>
            <a:lvl4pPr indent="0" lvl="3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4pPr>
            <a:lvl5pPr indent="0" lvl="4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5pPr>
            <a:lvl6pPr indent="0" lvl="5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6pPr>
            <a:lvl7pPr indent="0" lvl="6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7pPr>
            <a:lvl8pPr indent="0" lvl="7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8pPr>
            <a:lvl9pPr indent="0" lvl="8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1496160" y="27075681"/>
            <a:ext cx="28794300" cy="3872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87600" lIns="487600" spcFirstLastPara="1" rIns="487600" wrap="square" tIns="4876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/>
            </a:lvl1pPr>
          </a:lstStyle>
          <a:p/>
        </p:txBody>
      </p:sp>
      <p:sp>
        <p:nvSpPr>
          <p:cNvPr id="111" name="Google Shape;111;p21"/>
          <p:cNvSpPr txBox="1"/>
          <p:nvPr>
            <p:ph idx="12" type="sldNum"/>
          </p:nvPr>
        </p:nvSpPr>
        <p:spPr>
          <a:xfrm>
            <a:off x="40667798" y="29844587"/>
            <a:ext cx="2633699" cy="25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87600" lIns="487600" spcFirstLastPara="1" rIns="487600" wrap="square" tIns="487600">
            <a:noAutofit/>
          </a:bodyPr>
          <a:lstStyle>
            <a:lvl1pPr indent="0" lvl="0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1pPr>
            <a:lvl2pPr indent="0" lvl="1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2pPr>
            <a:lvl3pPr indent="0" lvl="2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3pPr>
            <a:lvl4pPr indent="0" lvl="3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4pPr>
            <a:lvl5pPr indent="0" lvl="4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5pPr>
            <a:lvl6pPr indent="0" lvl="5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6pPr>
            <a:lvl7pPr indent="0" lvl="6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7pPr>
            <a:lvl8pPr indent="0" lvl="7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8pPr>
            <a:lvl9pPr indent="0" lvl="8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hasCustomPrompt="1" type="title"/>
          </p:nvPr>
        </p:nvSpPr>
        <p:spPr>
          <a:xfrm>
            <a:off x="1496161" y="7079201"/>
            <a:ext cx="40899000" cy="1256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87600" lIns="487600" spcFirstLastPara="1" rIns="487600" wrap="square" tIns="4876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0"/>
              <a:buNone/>
              <a:defRPr sz="63978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0"/>
              <a:buNone/>
              <a:defRPr sz="63978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0"/>
              <a:buNone/>
              <a:defRPr sz="63978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0"/>
              <a:buNone/>
              <a:defRPr sz="63978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0"/>
              <a:buNone/>
              <a:defRPr sz="63978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0"/>
              <a:buNone/>
              <a:defRPr sz="63978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0"/>
              <a:buNone/>
              <a:defRPr sz="63978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0"/>
              <a:buNone/>
              <a:defRPr sz="63978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0"/>
              <a:buNone/>
              <a:defRPr sz="63978"/>
            </a:lvl9pPr>
          </a:lstStyle>
          <a:p>
            <a:r>
              <a:t>xx%</a:t>
            </a:r>
          </a:p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1496161" y="20174243"/>
            <a:ext cx="40899000" cy="83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600" lIns="487600" spcFirstLastPara="1" rIns="487600" wrap="square" tIns="487600">
            <a:noAutofit/>
          </a:bodyPr>
          <a:lstStyle>
            <a:lvl1pPr indent="-8382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Char char="●"/>
              <a:defRPr/>
            </a:lvl1pPr>
            <a:lvl2pPr indent="-704850" lvl="1" marL="914400" algn="ctr">
              <a:lnSpc>
                <a:spcPct val="115000"/>
              </a:lnSpc>
              <a:spcBef>
                <a:spcPts val="8497"/>
              </a:spcBef>
              <a:spcAft>
                <a:spcPts val="0"/>
              </a:spcAft>
              <a:buSzPts val="7500"/>
              <a:buChar char="○"/>
              <a:defRPr/>
            </a:lvl2pPr>
            <a:lvl3pPr indent="-704850" lvl="2" marL="1371600" algn="ctr">
              <a:lnSpc>
                <a:spcPct val="115000"/>
              </a:lnSpc>
              <a:spcBef>
                <a:spcPts val="8497"/>
              </a:spcBef>
              <a:spcAft>
                <a:spcPts val="0"/>
              </a:spcAft>
              <a:buSzPts val="7500"/>
              <a:buChar char="■"/>
              <a:defRPr/>
            </a:lvl3pPr>
            <a:lvl4pPr indent="-704850" lvl="3" marL="1828800" algn="ctr">
              <a:lnSpc>
                <a:spcPct val="115000"/>
              </a:lnSpc>
              <a:spcBef>
                <a:spcPts val="8497"/>
              </a:spcBef>
              <a:spcAft>
                <a:spcPts val="0"/>
              </a:spcAft>
              <a:buSzPts val="7500"/>
              <a:buChar char="●"/>
              <a:defRPr/>
            </a:lvl4pPr>
            <a:lvl5pPr indent="-704850" lvl="4" marL="2286000" algn="ctr">
              <a:lnSpc>
                <a:spcPct val="115000"/>
              </a:lnSpc>
              <a:spcBef>
                <a:spcPts val="8497"/>
              </a:spcBef>
              <a:spcAft>
                <a:spcPts val="0"/>
              </a:spcAft>
              <a:buSzPts val="7500"/>
              <a:buChar char="○"/>
              <a:defRPr/>
            </a:lvl5pPr>
            <a:lvl6pPr indent="-704850" lvl="5" marL="2743200" algn="ctr">
              <a:lnSpc>
                <a:spcPct val="115000"/>
              </a:lnSpc>
              <a:spcBef>
                <a:spcPts val="8497"/>
              </a:spcBef>
              <a:spcAft>
                <a:spcPts val="0"/>
              </a:spcAft>
              <a:buSzPts val="7500"/>
              <a:buChar char="■"/>
              <a:defRPr/>
            </a:lvl6pPr>
            <a:lvl7pPr indent="-704850" lvl="6" marL="3200400" algn="ctr">
              <a:lnSpc>
                <a:spcPct val="115000"/>
              </a:lnSpc>
              <a:spcBef>
                <a:spcPts val="8497"/>
              </a:spcBef>
              <a:spcAft>
                <a:spcPts val="0"/>
              </a:spcAft>
              <a:buSzPts val="7500"/>
              <a:buChar char="●"/>
              <a:defRPr/>
            </a:lvl7pPr>
            <a:lvl8pPr indent="-704850" lvl="7" marL="3657600" algn="ctr">
              <a:lnSpc>
                <a:spcPct val="115000"/>
              </a:lnSpc>
              <a:spcBef>
                <a:spcPts val="8497"/>
              </a:spcBef>
              <a:spcAft>
                <a:spcPts val="0"/>
              </a:spcAft>
              <a:buSzPts val="7500"/>
              <a:buChar char="○"/>
              <a:defRPr/>
            </a:lvl8pPr>
            <a:lvl9pPr indent="-704850" lvl="8" marL="4114800" algn="ctr">
              <a:lnSpc>
                <a:spcPct val="115000"/>
              </a:lnSpc>
              <a:spcBef>
                <a:spcPts val="8497"/>
              </a:spcBef>
              <a:spcAft>
                <a:spcPts val="8497"/>
              </a:spcAft>
              <a:buSzPts val="7500"/>
              <a:buChar char="■"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2" type="sldNum"/>
          </p:nvPr>
        </p:nvSpPr>
        <p:spPr>
          <a:xfrm>
            <a:off x="40667798" y="29844587"/>
            <a:ext cx="2633699" cy="25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87600" lIns="487600" spcFirstLastPara="1" rIns="487600" wrap="square" tIns="487600">
            <a:noAutofit/>
          </a:bodyPr>
          <a:lstStyle>
            <a:lvl1pPr indent="0" lvl="0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1pPr>
            <a:lvl2pPr indent="0" lvl="1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2pPr>
            <a:lvl3pPr indent="0" lvl="2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3pPr>
            <a:lvl4pPr indent="0" lvl="3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4pPr>
            <a:lvl5pPr indent="0" lvl="4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5pPr>
            <a:lvl6pPr indent="0" lvl="5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6pPr>
            <a:lvl7pPr indent="0" lvl="6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7pPr>
            <a:lvl8pPr indent="0" lvl="7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8pPr>
            <a:lvl9pPr indent="0" lvl="8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ctrTitle"/>
          </p:nvPr>
        </p:nvSpPr>
        <p:spPr>
          <a:xfrm>
            <a:off x="3291839" y="10204703"/>
            <a:ext cx="37307400" cy="69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100"/>
              <a:buNone/>
              <a:defRPr b="1" i="0" sz="7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6583680" y="18434304"/>
            <a:ext cx="307239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1" type="ftr"/>
          </p:nvPr>
        </p:nvSpPr>
        <p:spPr>
          <a:xfrm>
            <a:off x="14923008" y="30614113"/>
            <a:ext cx="14045100" cy="16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0" type="dt"/>
          </p:nvPr>
        </p:nvSpPr>
        <p:spPr>
          <a:xfrm>
            <a:off x="2194560" y="30614113"/>
            <a:ext cx="10095000" cy="16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31601666" y="30614113"/>
            <a:ext cx="10095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idx="12" type="sldNum"/>
          </p:nvPr>
        </p:nvSpPr>
        <p:spPr>
          <a:xfrm>
            <a:off x="40667798" y="29844587"/>
            <a:ext cx="2633699" cy="25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87600" lIns="487600" spcFirstLastPara="1" rIns="487600" wrap="square" tIns="487600">
            <a:noAutofit/>
          </a:bodyPr>
          <a:lstStyle>
            <a:lvl1pPr indent="0" lvl="0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1pPr>
            <a:lvl2pPr indent="0" lvl="1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2pPr>
            <a:lvl3pPr indent="0" lvl="2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3pPr>
            <a:lvl4pPr indent="0" lvl="3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4pPr>
            <a:lvl5pPr indent="0" lvl="4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5pPr>
            <a:lvl6pPr indent="0" lvl="5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6pPr>
            <a:lvl7pPr indent="0" lvl="6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7pPr>
            <a:lvl8pPr indent="0" lvl="7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8pPr>
            <a:lvl9pPr indent="0" lvl="8" algn="r">
              <a:buClr>
                <a:schemeClr val="dk2"/>
              </a:buClr>
              <a:buSzPts val="5297"/>
              <a:buNone/>
              <a:defRPr sz="5297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5048463" y="1826787"/>
            <a:ext cx="33622800" cy="11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100"/>
              <a:buNone/>
              <a:defRPr b="1" i="0" sz="7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2194560" y="7571231"/>
            <a:ext cx="19092600" cy="21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2" type="body"/>
          </p:nvPr>
        </p:nvSpPr>
        <p:spPr>
          <a:xfrm>
            <a:off x="22603967" y="7571231"/>
            <a:ext cx="19092600" cy="21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14923008" y="30614113"/>
            <a:ext cx="14045100" cy="16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0" type="dt"/>
          </p:nvPr>
        </p:nvSpPr>
        <p:spPr>
          <a:xfrm>
            <a:off x="2194560" y="30614113"/>
            <a:ext cx="10095000" cy="16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31601666" y="30614113"/>
            <a:ext cx="10095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5048463" y="1826787"/>
            <a:ext cx="33622800" cy="11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100"/>
              <a:buNone/>
              <a:defRPr b="1" i="0" sz="7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1" type="ftr"/>
          </p:nvPr>
        </p:nvSpPr>
        <p:spPr>
          <a:xfrm>
            <a:off x="14923008" y="30614113"/>
            <a:ext cx="14045100" cy="16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2194560" y="30614113"/>
            <a:ext cx="10095000" cy="16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31601666" y="30614113"/>
            <a:ext cx="10095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idx="11" type="ftr"/>
          </p:nvPr>
        </p:nvSpPr>
        <p:spPr>
          <a:xfrm>
            <a:off x="14923008" y="30614113"/>
            <a:ext cx="14045100" cy="16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2194560" y="30614113"/>
            <a:ext cx="10095000" cy="16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31601666" y="30614113"/>
            <a:ext cx="10095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5048466" y="1826791"/>
            <a:ext cx="33622656" cy="11084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720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" type="body"/>
          </p:nvPr>
        </p:nvSpPr>
        <p:spPr>
          <a:xfrm>
            <a:off x="2194560" y="7571234"/>
            <a:ext cx="3950208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14923008" y="30614114"/>
            <a:ext cx="1404518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0" type="dt"/>
          </p:nvPr>
        </p:nvSpPr>
        <p:spPr>
          <a:xfrm>
            <a:off x="2194561" y="30614114"/>
            <a:ext cx="1009497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31601667" y="30614114"/>
            <a:ext cx="1009497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type="ctrTitle"/>
          </p:nvPr>
        </p:nvSpPr>
        <p:spPr>
          <a:xfrm>
            <a:off x="3291839" y="10204704"/>
            <a:ext cx="37307522" cy="11084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720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6583680" y="18434305"/>
            <a:ext cx="3072384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1" type="ftr"/>
          </p:nvPr>
        </p:nvSpPr>
        <p:spPr>
          <a:xfrm>
            <a:off x="14923008" y="30614114"/>
            <a:ext cx="1404518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0" type="dt"/>
          </p:nvPr>
        </p:nvSpPr>
        <p:spPr>
          <a:xfrm>
            <a:off x="2194561" y="30614114"/>
            <a:ext cx="1009497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31601667" y="30614114"/>
            <a:ext cx="1009497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5048466" y="1826791"/>
            <a:ext cx="33622656" cy="11084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720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" type="body"/>
          </p:nvPr>
        </p:nvSpPr>
        <p:spPr>
          <a:xfrm>
            <a:off x="2194560" y="7571234"/>
            <a:ext cx="190926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2" type="body"/>
          </p:nvPr>
        </p:nvSpPr>
        <p:spPr>
          <a:xfrm>
            <a:off x="22603967" y="7571234"/>
            <a:ext cx="190926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1" type="ftr"/>
          </p:nvPr>
        </p:nvSpPr>
        <p:spPr>
          <a:xfrm>
            <a:off x="14923008" y="30614114"/>
            <a:ext cx="1404518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0" type="dt"/>
          </p:nvPr>
        </p:nvSpPr>
        <p:spPr>
          <a:xfrm>
            <a:off x="2194561" y="30614114"/>
            <a:ext cx="1009497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31601667" y="30614114"/>
            <a:ext cx="1009497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5048466" y="1826791"/>
            <a:ext cx="33622656" cy="11084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720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1" type="ftr"/>
          </p:nvPr>
        </p:nvSpPr>
        <p:spPr>
          <a:xfrm>
            <a:off x="14923008" y="30614114"/>
            <a:ext cx="1404518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2194561" y="30614114"/>
            <a:ext cx="1009497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31601667" y="30614114"/>
            <a:ext cx="1009497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11" Type="http://schemas.openxmlformats.org/officeDocument/2006/relationships/theme" Target="../theme/theme4.xml"/><Relationship Id="rId10" Type="http://schemas.openxmlformats.org/officeDocument/2006/relationships/slideLayout" Target="../slideLayouts/slideLayout20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5048463" y="1826787"/>
            <a:ext cx="33622800" cy="11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3100"/>
              <a:buNone/>
              <a:defRPr b="1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 sz="39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194560" y="7571231"/>
            <a:ext cx="39502200" cy="21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3100"/>
              <a:buNone/>
              <a:defRPr b="0" i="0" sz="39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3100"/>
              <a:buNone/>
              <a:defRPr b="0" i="0" sz="3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3100"/>
              <a:buNone/>
              <a:defRPr b="0" i="0" sz="3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3100"/>
              <a:buNone/>
              <a:defRPr b="0" i="0" sz="3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3100"/>
              <a:buNone/>
              <a:defRPr b="0" i="0" sz="3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3100"/>
              <a:buNone/>
              <a:defRPr b="0" i="0" sz="3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3100"/>
              <a:buNone/>
              <a:defRPr b="0" i="0" sz="3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3100"/>
              <a:buNone/>
              <a:defRPr b="0" i="0" sz="3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3100"/>
              <a:buNone/>
              <a:defRPr b="0" i="0" sz="3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4923008" y="30614113"/>
            <a:ext cx="14045100" cy="16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 sz="3900"/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2194560" y="30614113"/>
            <a:ext cx="10095000" cy="16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100"/>
              <a:buNone/>
              <a:defRPr sz="3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 sz="3900"/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31601666" y="30614113"/>
            <a:ext cx="10095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3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3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3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3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3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3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3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3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3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title"/>
          </p:nvPr>
        </p:nvSpPr>
        <p:spPr>
          <a:xfrm>
            <a:off x="5048466" y="1826791"/>
            <a:ext cx="33622656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5" name="Google Shape;45;p7"/>
          <p:cNvSpPr txBox="1"/>
          <p:nvPr>
            <p:ph idx="1" type="body"/>
          </p:nvPr>
        </p:nvSpPr>
        <p:spPr>
          <a:xfrm>
            <a:off x="2194560" y="7571234"/>
            <a:ext cx="3950208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1" type="ftr"/>
          </p:nvPr>
        </p:nvSpPr>
        <p:spPr>
          <a:xfrm>
            <a:off x="14923008" y="30614114"/>
            <a:ext cx="1404518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2194561" y="30614114"/>
            <a:ext cx="1009497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31601667" y="30614114"/>
            <a:ext cx="1009497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1"/>
    <p:sldLayoutId id="2147483654" r:id="rId2"/>
    <p:sldLayoutId id="2147483655" r:id="rId3"/>
    <p:sldLayoutId id="2147483656" r:id="rId4"/>
    <p:sldLayoutId id="214748365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/>
          <p:nvPr>
            <p:ph type="title"/>
          </p:nvPr>
        </p:nvSpPr>
        <p:spPr>
          <a:xfrm>
            <a:off x="1496161" y="2848160"/>
            <a:ext cx="40899000" cy="3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600" lIns="487600" spcFirstLastPara="1" rIns="487600" wrap="square" tIns="4876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Font typeface="Arial"/>
              <a:buNone/>
              <a:defRPr b="0" i="0" sz="14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Font typeface="Arial"/>
              <a:buNone/>
              <a:defRPr b="0" i="0" sz="14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Font typeface="Arial"/>
              <a:buNone/>
              <a:defRPr b="0" i="0" sz="14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Font typeface="Arial"/>
              <a:buNone/>
              <a:defRPr b="0" i="0" sz="14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Font typeface="Arial"/>
              <a:buNone/>
              <a:defRPr b="0" i="0" sz="14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Font typeface="Arial"/>
              <a:buNone/>
              <a:defRPr b="0" i="0" sz="14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Font typeface="Arial"/>
              <a:buNone/>
              <a:defRPr b="0" i="0" sz="14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Font typeface="Arial"/>
              <a:buNone/>
              <a:defRPr b="0" i="0" sz="14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Font typeface="Arial"/>
              <a:buNone/>
              <a:defRPr b="0" i="0" sz="14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13"/>
          <p:cNvSpPr txBox="1"/>
          <p:nvPr>
            <p:ph idx="1" type="body"/>
          </p:nvPr>
        </p:nvSpPr>
        <p:spPr>
          <a:xfrm>
            <a:off x="1496161" y="7375842"/>
            <a:ext cx="40899000" cy="21864901"/>
          </a:xfrm>
          <a:prstGeom prst="rect">
            <a:avLst/>
          </a:prstGeom>
          <a:noFill/>
          <a:ln>
            <a:noFill/>
          </a:ln>
        </p:spPr>
        <p:txBody>
          <a:bodyPr anchorCtr="0" anchor="t" bIns="487600" lIns="487600" spcFirstLastPara="1" rIns="487600" wrap="square" tIns="487600">
            <a:noAutofit/>
          </a:bodyPr>
          <a:lstStyle>
            <a:lvl1pPr indent="-838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Arial"/>
              <a:buChar char="●"/>
              <a:defRPr b="0" i="0" sz="9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04850" lvl="1" marL="914400" marR="0" rtl="0" algn="l">
              <a:lnSpc>
                <a:spcPct val="115000"/>
              </a:lnSpc>
              <a:spcBef>
                <a:spcPts val="850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Char char="○"/>
              <a:defRPr b="0" i="0" sz="7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04850" lvl="2" marL="1371600" marR="0" rtl="0" algn="l">
              <a:lnSpc>
                <a:spcPct val="115000"/>
              </a:lnSpc>
              <a:spcBef>
                <a:spcPts val="850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Char char="■"/>
              <a:defRPr b="0" i="0" sz="7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04850" lvl="3" marL="1828800" marR="0" rtl="0" algn="l">
              <a:lnSpc>
                <a:spcPct val="115000"/>
              </a:lnSpc>
              <a:spcBef>
                <a:spcPts val="850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Char char="●"/>
              <a:defRPr b="0" i="0" sz="7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04850" lvl="4" marL="2286000" marR="0" rtl="0" algn="l">
              <a:lnSpc>
                <a:spcPct val="115000"/>
              </a:lnSpc>
              <a:spcBef>
                <a:spcPts val="850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Char char="○"/>
              <a:defRPr b="0" i="0" sz="7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04850" lvl="5" marL="2743200" marR="0" rtl="0" algn="l">
              <a:lnSpc>
                <a:spcPct val="115000"/>
              </a:lnSpc>
              <a:spcBef>
                <a:spcPts val="850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Char char="■"/>
              <a:defRPr b="0" i="0" sz="7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04850" lvl="6" marL="3200400" marR="0" rtl="0" algn="l">
              <a:lnSpc>
                <a:spcPct val="115000"/>
              </a:lnSpc>
              <a:spcBef>
                <a:spcPts val="850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Char char="●"/>
              <a:defRPr b="0" i="0" sz="7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04850" lvl="7" marL="3657600" marR="0" rtl="0" algn="l">
              <a:lnSpc>
                <a:spcPct val="115000"/>
              </a:lnSpc>
              <a:spcBef>
                <a:spcPts val="850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Char char="○"/>
              <a:defRPr b="0" i="0" sz="7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04850" lvl="8" marL="4114800" marR="0" rtl="0" algn="l">
              <a:lnSpc>
                <a:spcPct val="115000"/>
              </a:lnSpc>
              <a:spcBef>
                <a:spcPts val="8500"/>
              </a:spcBef>
              <a:spcAft>
                <a:spcPts val="8500"/>
              </a:spcAft>
              <a:buClr>
                <a:schemeClr val="dk2"/>
              </a:buClr>
              <a:buSzPts val="7500"/>
              <a:buFont typeface="Arial"/>
              <a:buChar char="■"/>
              <a:defRPr b="0" i="0" sz="7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12" type="sldNum"/>
          </p:nvPr>
        </p:nvSpPr>
        <p:spPr>
          <a:xfrm>
            <a:off x="40667798" y="29844587"/>
            <a:ext cx="2633699" cy="25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87600" lIns="487600" spcFirstLastPara="1" rIns="487600" wrap="square" tIns="487600">
            <a:noAutofit/>
          </a:bodyPr>
          <a:lstStyle>
            <a:lvl1pPr indent="0" lvl="0" rtl="0" algn="r">
              <a:buClr>
                <a:schemeClr val="dk2"/>
              </a:buClr>
              <a:buSzPts val="5297"/>
              <a:buFont typeface="Arial"/>
              <a:buNone/>
              <a:defRPr sz="5297">
                <a:solidFill>
                  <a:schemeClr val="dk2"/>
                </a:solidFill>
              </a:defRPr>
            </a:lvl1pPr>
            <a:lvl2pPr indent="0" lvl="1" rtl="0" algn="r">
              <a:buClr>
                <a:schemeClr val="dk2"/>
              </a:buClr>
              <a:buSzPts val="5297"/>
              <a:buFont typeface="Arial"/>
              <a:buNone/>
              <a:defRPr sz="5297">
                <a:solidFill>
                  <a:schemeClr val="dk2"/>
                </a:solidFill>
              </a:defRPr>
            </a:lvl2pPr>
            <a:lvl3pPr indent="0" lvl="2" rtl="0" algn="r">
              <a:buClr>
                <a:schemeClr val="dk2"/>
              </a:buClr>
              <a:buSzPts val="5297"/>
              <a:buFont typeface="Arial"/>
              <a:buNone/>
              <a:defRPr sz="5297">
                <a:solidFill>
                  <a:schemeClr val="dk2"/>
                </a:solidFill>
              </a:defRPr>
            </a:lvl3pPr>
            <a:lvl4pPr indent="0" lvl="3" rtl="0" algn="r">
              <a:buClr>
                <a:schemeClr val="dk2"/>
              </a:buClr>
              <a:buSzPts val="5297"/>
              <a:buFont typeface="Arial"/>
              <a:buNone/>
              <a:defRPr sz="5297">
                <a:solidFill>
                  <a:schemeClr val="dk2"/>
                </a:solidFill>
              </a:defRPr>
            </a:lvl4pPr>
            <a:lvl5pPr indent="0" lvl="4" rtl="0" algn="r">
              <a:buClr>
                <a:schemeClr val="dk2"/>
              </a:buClr>
              <a:buSzPts val="5297"/>
              <a:buFont typeface="Arial"/>
              <a:buNone/>
              <a:defRPr sz="5297">
                <a:solidFill>
                  <a:schemeClr val="dk2"/>
                </a:solidFill>
              </a:defRPr>
            </a:lvl5pPr>
            <a:lvl6pPr indent="0" lvl="5" rtl="0" algn="r">
              <a:buClr>
                <a:schemeClr val="dk2"/>
              </a:buClr>
              <a:buSzPts val="5297"/>
              <a:buFont typeface="Arial"/>
              <a:buNone/>
              <a:defRPr sz="5297">
                <a:solidFill>
                  <a:schemeClr val="dk2"/>
                </a:solidFill>
              </a:defRPr>
            </a:lvl6pPr>
            <a:lvl7pPr indent="0" lvl="6" rtl="0" algn="r">
              <a:buClr>
                <a:schemeClr val="dk2"/>
              </a:buClr>
              <a:buSzPts val="5297"/>
              <a:buFont typeface="Arial"/>
              <a:buNone/>
              <a:defRPr sz="5297">
                <a:solidFill>
                  <a:schemeClr val="dk2"/>
                </a:solidFill>
              </a:defRPr>
            </a:lvl7pPr>
            <a:lvl8pPr indent="0" lvl="7" rtl="0" algn="r">
              <a:buClr>
                <a:schemeClr val="dk2"/>
              </a:buClr>
              <a:buSzPts val="5297"/>
              <a:buFont typeface="Arial"/>
              <a:buNone/>
              <a:defRPr sz="5297">
                <a:solidFill>
                  <a:schemeClr val="dk2"/>
                </a:solidFill>
              </a:defRPr>
            </a:lvl8pPr>
            <a:lvl9pPr indent="0" lvl="8" rtl="0" algn="r">
              <a:buClr>
                <a:schemeClr val="dk2"/>
              </a:buClr>
              <a:buSzPts val="5297"/>
              <a:buFont typeface="Arial"/>
              <a:buNone/>
              <a:defRPr sz="5297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0" Type="http://schemas.openxmlformats.org/officeDocument/2006/relationships/image" Target="../media/image5.png"/><Relationship Id="rId22" Type="http://schemas.openxmlformats.org/officeDocument/2006/relationships/image" Target="../media/image9.png"/><Relationship Id="rId21" Type="http://schemas.openxmlformats.org/officeDocument/2006/relationships/image" Target="../media/image14.png"/><Relationship Id="rId24" Type="http://schemas.openxmlformats.org/officeDocument/2006/relationships/image" Target="../media/image3.png"/><Relationship Id="rId23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7.jpg"/><Relationship Id="rId9" Type="http://schemas.openxmlformats.org/officeDocument/2006/relationships/image" Target="../media/image8.png"/><Relationship Id="rId26" Type="http://schemas.openxmlformats.org/officeDocument/2006/relationships/image" Target="../media/image18.png"/><Relationship Id="rId25" Type="http://schemas.openxmlformats.org/officeDocument/2006/relationships/image" Target="../media/image22.png"/><Relationship Id="rId5" Type="http://schemas.openxmlformats.org/officeDocument/2006/relationships/image" Target="../media/image7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Relationship Id="rId8" Type="http://schemas.openxmlformats.org/officeDocument/2006/relationships/image" Target="../media/image15.jpg"/><Relationship Id="rId11" Type="http://schemas.openxmlformats.org/officeDocument/2006/relationships/hyperlink" Target="https://redistrictingdatahub.org/data/about-our-data/election-results-and-precinct-boundaries/" TargetMode="External"/><Relationship Id="rId10" Type="http://schemas.openxmlformats.org/officeDocument/2006/relationships/hyperlink" Target="https://districtr.org/" TargetMode="External"/><Relationship Id="rId13" Type="http://schemas.openxmlformats.org/officeDocument/2006/relationships/image" Target="../media/image16.png"/><Relationship Id="rId12" Type="http://schemas.openxmlformats.org/officeDocument/2006/relationships/hyperlink" Target="https://simplemaps.com/data/us-zips" TargetMode="External"/><Relationship Id="rId15" Type="http://schemas.openxmlformats.org/officeDocument/2006/relationships/image" Target="../media/image6.png"/><Relationship Id="rId14" Type="http://schemas.openxmlformats.org/officeDocument/2006/relationships/image" Target="../media/image1.png"/><Relationship Id="rId17" Type="http://schemas.openxmlformats.org/officeDocument/2006/relationships/image" Target="../media/image4.png"/><Relationship Id="rId16" Type="http://schemas.openxmlformats.org/officeDocument/2006/relationships/image" Target="../media/image19.png"/><Relationship Id="rId19" Type="http://schemas.openxmlformats.org/officeDocument/2006/relationships/image" Target="../media/image13.png"/><Relationship Id="rId18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Relationship Id="rId5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24"/>
          <p:cNvGrpSpPr/>
          <p:nvPr/>
        </p:nvGrpSpPr>
        <p:grpSpPr>
          <a:xfrm>
            <a:off x="22385813" y="14736521"/>
            <a:ext cx="10429101" cy="11960753"/>
            <a:chOff x="22038915" y="11813001"/>
            <a:chExt cx="10429101" cy="11960753"/>
          </a:xfrm>
        </p:grpSpPr>
        <p:sp>
          <p:nvSpPr>
            <p:cNvPr id="124" name="Google Shape;124;p24"/>
            <p:cNvSpPr txBox="1"/>
            <p:nvPr/>
          </p:nvSpPr>
          <p:spPr>
            <a:xfrm>
              <a:off x="22038915" y="11813001"/>
              <a:ext cx="10429101" cy="790448"/>
            </a:xfrm>
            <a:prstGeom prst="rect">
              <a:avLst/>
            </a:prstGeom>
            <a:solidFill>
              <a:srgbClr val="00853D"/>
            </a:solidFill>
            <a:ln cap="flat" cmpd="sng" w="9525">
              <a:solidFill>
                <a:srgbClr val="2E52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5127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LEAST REQ. POP. GROUPING (LRPG)</a:t>
              </a:r>
              <a:endParaRPr sz="4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24"/>
            <p:cNvSpPr txBox="1"/>
            <p:nvPr/>
          </p:nvSpPr>
          <p:spPr>
            <a:xfrm>
              <a:off x="22066589" y="12721487"/>
              <a:ext cx="10344607" cy="60016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571500" lvl="0" marL="571500" rtl="0" algn="l">
                <a:spcBef>
                  <a:spcPts val="0"/>
                </a:spcBef>
                <a:spcAft>
                  <a:spcPts val="0"/>
                </a:spcAft>
                <a:buSzPts val="3200"/>
                <a:buFont typeface="Calibri"/>
                <a:buAutoNum type="romanUcPeriod"/>
              </a:pPr>
              <a:r>
                <a:rPr lang="en-US" sz="3200">
                  <a:latin typeface="Calibri"/>
                  <a:ea typeface="Calibri"/>
                  <a:cs typeface="Calibri"/>
                  <a:sym typeface="Calibri"/>
                </a:rPr>
                <a:t>Zip codes are used as nodes in an undirected graph.</a:t>
              </a:r>
              <a:endParaRPr/>
            </a:p>
            <a:p>
              <a:pPr indent="-571500" lvl="0" marL="571500" rtl="0" algn="l">
                <a:spcBef>
                  <a:spcPts val="0"/>
                </a:spcBef>
                <a:spcAft>
                  <a:spcPts val="0"/>
                </a:spcAft>
                <a:buSzPts val="3200"/>
                <a:buFont typeface="Calibri"/>
                <a:buAutoNum type="romanUcPeriod"/>
              </a:pPr>
              <a:r>
                <a:rPr lang="en-US" sz="3200">
                  <a:latin typeface="Calibri"/>
                  <a:ea typeface="Calibri"/>
                  <a:cs typeface="Calibri"/>
                  <a:sym typeface="Calibri"/>
                </a:rPr>
                <a:t>An origin node is chosen randomly and becomes node at index 0 in the adjacency list. </a:t>
              </a:r>
              <a:endParaRPr/>
            </a:p>
            <a:p>
              <a:pPr indent="-571500" lvl="0" marL="571500" rtl="0" algn="l">
                <a:spcBef>
                  <a:spcPts val="0"/>
                </a:spcBef>
                <a:spcAft>
                  <a:spcPts val="0"/>
                </a:spcAft>
                <a:buSzPts val="3200"/>
                <a:buFont typeface="Calibri"/>
                <a:buAutoNum type="romanUcPeriod"/>
              </a:pPr>
              <a:r>
                <a:rPr lang="en-US" sz="3200">
                  <a:latin typeface="Calibri"/>
                  <a:ea typeface="Calibri"/>
                  <a:cs typeface="Calibri"/>
                  <a:sym typeface="Calibri"/>
                </a:rPr>
                <a:t>Every other node is ordered based on geographic distance from N_0</a:t>
              </a:r>
              <a:endParaRPr/>
            </a:p>
            <a:p>
              <a:pPr indent="-571500" lvl="0" marL="571500" rtl="0" algn="l">
                <a:spcBef>
                  <a:spcPts val="0"/>
                </a:spcBef>
                <a:spcAft>
                  <a:spcPts val="0"/>
                </a:spcAft>
                <a:buSzPts val="3200"/>
                <a:buFont typeface="Calibri"/>
                <a:buAutoNum type="romanUcPeriod"/>
              </a:pPr>
              <a:r>
                <a:rPr lang="en-US" sz="3200">
                  <a:latin typeface="Calibri"/>
                  <a:ea typeface="Calibri"/>
                  <a:cs typeface="Calibri"/>
                  <a:sym typeface="Calibri"/>
                </a:rPr>
                <a:t>We </a:t>
              </a:r>
              <a:r>
                <a:rPr b="1" lang="en-US" sz="3200">
                  <a:solidFill>
                    <a:srgbClr val="00853D"/>
                  </a:solidFill>
                  <a:latin typeface="Calibri"/>
                  <a:ea typeface="Calibri"/>
                  <a:cs typeface="Calibri"/>
                  <a:sym typeface="Calibri"/>
                </a:rPr>
                <a:t>iterate through every node</a:t>
              </a:r>
              <a:r>
                <a:rPr lang="en-US" sz="3200">
                  <a:latin typeface="Calibri"/>
                  <a:ea typeface="Calibri"/>
                  <a:cs typeface="Calibri"/>
                  <a:sym typeface="Calibri"/>
                </a:rPr>
                <a:t>, by adding the node to a district, and tracking the total population.</a:t>
              </a:r>
              <a:endParaRPr/>
            </a:p>
            <a:p>
              <a:pPr indent="-571500" lvl="0" marL="571500" rtl="0" algn="l">
                <a:spcBef>
                  <a:spcPts val="0"/>
                </a:spcBef>
                <a:spcAft>
                  <a:spcPts val="0"/>
                </a:spcAft>
                <a:buSzPts val="3200"/>
                <a:buFont typeface="Calibri"/>
                <a:buAutoNum type="romanUcPeriod"/>
              </a:pPr>
              <a:r>
                <a:rPr lang="en-US" sz="3200">
                  <a:latin typeface="Calibri"/>
                  <a:ea typeface="Calibri"/>
                  <a:cs typeface="Calibri"/>
                  <a:sym typeface="Calibri"/>
                </a:rPr>
                <a:t>This  </a:t>
              </a:r>
              <a:r>
                <a:rPr b="1" lang="en-US" sz="3200">
                  <a:solidFill>
                    <a:srgbClr val="00853D"/>
                  </a:solidFill>
                  <a:latin typeface="Calibri"/>
                  <a:ea typeface="Calibri"/>
                  <a:cs typeface="Calibri"/>
                  <a:sym typeface="Calibri"/>
                </a:rPr>
                <a:t>iteration  continues  until  the minimum population is exceeded</a:t>
              </a:r>
              <a:endParaRPr b="1" sz="3200">
                <a:solidFill>
                  <a:srgbClr val="00853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571500" lvl="0" marL="571500" rtl="0" algn="l">
                <a:spcBef>
                  <a:spcPts val="0"/>
                </a:spcBef>
                <a:spcAft>
                  <a:spcPts val="0"/>
                </a:spcAft>
                <a:buSzPts val="3200"/>
                <a:buFont typeface="Calibri"/>
                <a:buAutoNum type="romanUcPeriod"/>
              </a:pPr>
              <a:r>
                <a:rPr lang="en-US" sz="3200">
                  <a:latin typeface="Calibri"/>
                  <a:ea typeface="Calibri"/>
                  <a:cs typeface="Calibri"/>
                  <a:sym typeface="Calibri"/>
                </a:rPr>
                <a:t>Steps II through IV are repeated until we reach the end of the list of nodes.</a:t>
              </a:r>
              <a:endParaRPr sz="1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latin typeface="Calibri"/>
                  <a:ea typeface="Calibri"/>
                  <a:cs typeface="Calibri"/>
                  <a:sym typeface="Calibri"/>
                </a:rPr>
                <a:t>Variance b/w runs: ~5%; Average run time: 3 sec</a:t>
              </a:r>
              <a:endParaRPr sz="1800"/>
            </a:p>
          </p:txBody>
        </p:sp>
        <p:pic>
          <p:nvPicPr>
            <p:cNvPr descr="A picture containing text&#10;&#10;Description automatically generated" id="126" name="Google Shape;126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2615503" y="18719791"/>
              <a:ext cx="4572475" cy="5053964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127" name="Google Shape;127;p24"/>
          <p:cNvGrpSpPr/>
          <p:nvPr/>
        </p:nvGrpSpPr>
        <p:grpSpPr>
          <a:xfrm>
            <a:off x="0" y="365350"/>
            <a:ext cx="43891200" cy="2405707"/>
            <a:chOff x="0" y="365350"/>
            <a:chExt cx="43891200" cy="2405707"/>
          </a:xfrm>
        </p:grpSpPr>
        <p:sp>
          <p:nvSpPr>
            <p:cNvPr id="128" name="Google Shape;128;p24"/>
            <p:cNvSpPr txBox="1"/>
            <p:nvPr/>
          </p:nvSpPr>
          <p:spPr>
            <a:xfrm>
              <a:off x="0" y="365350"/>
              <a:ext cx="43891199" cy="1323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0">
                  <a:latin typeface="Calibri"/>
                  <a:ea typeface="Calibri"/>
                  <a:cs typeface="Calibri"/>
                  <a:sym typeface="Calibri"/>
                </a:rPr>
                <a:t>Using Mathematical Modeling to create Non-Gerrymandered Congressional Voting Maps</a:t>
              </a:r>
              <a:endParaRPr/>
            </a:p>
          </p:txBody>
        </p:sp>
        <p:sp>
          <p:nvSpPr>
            <p:cNvPr id="129" name="Google Shape;129;p24"/>
            <p:cNvSpPr txBox="1"/>
            <p:nvPr/>
          </p:nvSpPr>
          <p:spPr>
            <a:xfrm>
              <a:off x="0" y="1940057"/>
              <a:ext cx="438912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17780" rtl="0" algn="ctr">
                <a:lnSpc>
                  <a:spcPct val="105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800">
                  <a:latin typeface="Calibri"/>
                  <a:ea typeface="Calibri"/>
                  <a:cs typeface="Calibri"/>
                  <a:sym typeface="Calibri"/>
                </a:rPr>
                <a:t>FWRSEF Scienteer Project #</a:t>
              </a:r>
              <a:r>
                <a:rPr b="1" lang="en-US" sz="4800">
                  <a:latin typeface="Calibri"/>
                  <a:ea typeface="Calibri"/>
                  <a:cs typeface="Calibri"/>
                  <a:sym typeface="Calibri"/>
                </a:rPr>
                <a:t>200531</a:t>
              </a:r>
              <a:endParaRPr b="1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" name="Google Shape;130;p24"/>
          <p:cNvSpPr txBox="1"/>
          <p:nvPr/>
        </p:nvSpPr>
        <p:spPr>
          <a:xfrm>
            <a:off x="481073" y="3017898"/>
            <a:ext cx="10308847" cy="790769"/>
          </a:xfrm>
          <a:prstGeom prst="rect">
            <a:avLst/>
          </a:prstGeom>
          <a:solidFill>
            <a:srgbClr val="00853D"/>
          </a:solidFill>
          <a:ln cap="flat" cmpd="sng" w="9525">
            <a:solidFill>
              <a:srgbClr val="2E52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1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2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BACKGROUND</a:t>
            </a:r>
            <a:endParaRPr sz="4802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4"/>
          <p:cNvSpPr txBox="1"/>
          <p:nvPr/>
        </p:nvSpPr>
        <p:spPr>
          <a:xfrm>
            <a:off x="33246164" y="3005852"/>
            <a:ext cx="10189260" cy="790769"/>
          </a:xfrm>
          <a:prstGeom prst="rect">
            <a:avLst/>
          </a:prstGeom>
          <a:solidFill>
            <a:srgbClr val="00853D"/>
          </a:solidFill>
          <a:ln cap="flat" cmpd="sng" w="9525">
            <a:solidFill>
              <a:srgbClr val="2E52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1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2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DISCUSSION</a:t>
            </a:r>
            <a:endParaRPr sz="4802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4"/>
          <p:cNvSpPr txBox="1"/>
          <p:nvPr/>
        </p:nvSpPr>
        <p:spPr>
          <a:xfrm>
            <a:off x="481073" y="4059935"/>
            <a:ext cx="10308847" cy="10673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7720" marR="11088" rtl="0" algn="l">
              <a:lnSpc>
                <a:spcPct val="98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853D"/>
                </a:solidFill>
                <a:latin typeface="Calibri"/>
                <a:ea typeface="Calibri"/>
                <a:cs typeface="Calibri"/>
                <a:sym typeface="Calibri"/>
              </a:rPr>
              <a:t>Gerrymandering</a:t>
            </a: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 is one of the biggest problems in American democracy.</a:t>
            </a:r>
            <a:endParaRPr/>
          </a:p>
        </p:txBody>
      </p:sp>
      <p:sp>
        <p:nvSpPr>
          <p:cNvPr id="133" name="Google Shape;133;p24"/>
          <p:cNvSpPr txBox="1"/>
          <p:nvPr/>
        </p:nvSpPr>
        <p:spPr>
          <a:xfrm>
            <a:off x="503639" y="8781910"/>
            <a:ext cx="10308847" cy="40308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7720" marR="11088" rtl="0" algn="l">
              <a:lnSpc>
                <a:spcPct val="98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Political parties have used redistricting as a method of </a:t>
            </a:r>
            <a:r>
              <a:rPr b="1" lang="en-US" sz="3200">
                <a:solidFill>
                  <a:srgbClr val="00853D"/>
                </a:solidFill>
                <a:latin typeface="Calibri"/>
                <a:ea typeface="Calibri"/>
                <a:cs typeface="Calibri"/>
                <a:sym typeface="Calibri"/>
              </a:rPr>
              <a:t>maintaining political control</a:t>
            </a: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. Often, they create safe districts and expand their reach far beyond the will of the voters. </a:t>
            </a:r>
            <a:endParaRPr sz="3200"/>
          </a:p>
          <a:p>
            <a:pPr indent="0" lvl="0" marL="27432" marR="9144" rtl="0" algn="l">
              <a:lnSpc>
                <a:spcPct val="99000"/>
              </a:lnSpc>
              <a:spcBef>
                <a:spcPts val="262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853D"/>
                </a:solidFill>
                <a:latin typeface="Calibri"/>
                <a:ea typeface="Calibri"/>
                <a:cs typeface="Calibri"/>
                <a:sym typeface="Calibri"/>
              </a:rPr>
              <a:t>A mathematical solution </a:t>
            </a: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to political gerrymandering could help create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more vibrant and fair democracy. </a:t>
            </a: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Without any settled solution to political gerrymandering, </a:t>
            </a:r>
            <a:r>
              <a:rPr b="1" lang="en-US" sz="3200">
                <a:solidFill>
                  <a:srgbClr val="00853D"/>
                </a:solidFill>
                <a:latin typeface="Calibri"/>
                <a:ea typeface="Calibri"/>
                <a:cs typeface="Calibri"/>
                <a:sym typeface="Calibri"/>
              </a:rPr>
              <a:t>our democracy continues to be unrepresentative.</a:t>
            </a:r>
            <a:endParaRPr b="1" sz="3200">
              <a:solidFill>
                <a:srgbClr val="00853D"/>
              </a:solidFill>
            </a:endParaRPr>
          </a:p>
        </p:txBody>
      </p:sp>
      <p:grpSp>
        <p:nvGrpSpPr>
          <p:cNvPr id="134" name="Google Shape;134;p24"/>
          <p:cNvGrpSpPr/>
          <p:nvPr/>
        </p:nvGrpSpPr>
        <p:grpSpPr>
          <a:xfrm>
            <a:off x="481073" y="5378546"/>
            <a:ext cx="10308846" cy="2780716"/>
            <a:chOff x="525077" y="4449993"/>
            <a:chExt cx="6062854" cy="1812505"/>
          </a:xfrm>
        </p:grpSpPr>
        <p:grpSp>
          <p:nvGrpSpPr>
            <p:cNvPr id="135" name="Google Shape;135;p24"/>
            <p:cNvGrpSpPr/>
            <p:nvPr/>
          </p:nvGrpSpPr>
          <p:grpSpPr>
            <a:xfrm>
              <a:off x="525295" y="4454489"/>
              <a:ext cx="6062636" cy="1808009"/>
              <a:chOff x="525295" y="4454489"/>
              <a:chExt cx="6062636" cy="1808009"/>
            </a:xfrm>
          </p:grpSpPr>
          <p:pic>
            <p:nvPicPr>
              <p:cNvPr id="136" name="Google Shape;136;p2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76649" y="4460501"/>
                <a:ext cx="2011282" cy="18019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7" name="Google Shape;137;p2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565367" y="4470312"/>
                <a:ext cx="2011282" cy="17733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8" name="Google Shape;138;p2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25295" y="4454489"/>
                <a:ext cx="2040071" cy="17975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Texas&amp;#39; 2nd" id="139" name="Google Shape;139;p24"/>
            <p:cNvPicPr preferRelativeResize="0"/>
            <p:nvPr/>
          </p:nvPicPr>
          <p:blipFill rotWithShape="1">
            <a:blip r:embed="rId7">
              <a:alphaModFix/>
            </a:blip>
            <a:srcRect b="0" l="0" r="47943" t="0"/>
            <a:stretch/>
          </p:blipFill>
          <p:spPr>
            <a:xfrm>
              <a:off x="525077" y="4449993"/>
              <a:ext cx="2077431" cy="18019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" name="Google Shape;140;p24"/>
          <p:cNvSpPr txBox="1"/>
          <p:nvPr/>
        </p:nvSpPr>
        <p:spPr>
          <a:xfrm>
            <a:off x="503639" y="20495032"/>
            <a:ext cx="10308847" cy="3504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7720" marR="11088" rtl="0" algn="l">
              <a:lnSpc>
                <a:spcPct val="99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used </a:t>
            </a:r>
            <a:r>
              <a:rPr b="1" i="0" lang="en-US" sz="3200" u="none" cap="none" strike="noStrike">
                <a:solidFill>
                  <a:srgbClr val="00853D"/>
                </a:solidFill>
                <a:latin typeface="Calibri"/>
                <a:ea typeface="Calibri"/>
                <a:cs typeface="Calibri"/>
                <a:sym typeface="Calibri"/>
              </a:rPr>
              <a:t>undirected graph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representations of precincts for the Ideal Partition and LRPG models, as the geographic shape of the state is irrelevant to their performance. </a:t>
            </a:r>
            <a:r>
              <a:rPr b="1" i="0" lang="en-US" sz="3200" u="none" cap="none" strike="noStrike">
                <a:solidFill>
                  <a:srgbClr val="00853D"/>
                </a:solidFill>
                <a:latin typeface="Calibri"/>
                <a:ea typeface="Calibri"/>
                <a:cs typeface="Calibri"/>
                <a:sym typeface="Calibri"/>
              </a:rPr>
              <a:t>Only the precinct data and the adjacency is maintained.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define adjacency as 2 precincts must share a finite edge to be considered neighbors. In other words, point or corner adjacency is not 'rook' adjacent.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4"/>
          <p:cNvSpPr txBox="1"/>
          <p:nvPr/>
        </p:nvSpPr>
        <p:spPr>
          <a:xfrm>
            <a:off x="388810" y="8130379"/>
            <a:ext cx="367118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Texas D2 – (2013 – 2023)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4"/>
          <p:cNvSpPr txBox="1"/>
          <p:nvPr/>
        </p:nvSpPr>
        <p:spPr>
          <a:xfrm>
            <a:off x="4126987" y="8119668"/>
            <a:ext cx="286583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Louisiana D2 – (2013+)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4"/>
          <p:cNvSpPr txBox="1"/>
          <p:nvPr/>
        </p:nvSpPr>
        <p:spPr>
          <a:xfrm>
            <a:off x="7241551" y="8104171"/>
            <a:ext cx="367118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Maryland D3 – (2013 – 2023)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1568" y="13335001"/>
            <a:ext cx="10144384" cy="715666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/>
        </p:nvSpPr>
        <p:spPr>
          <a:xfrm>
            <a:off x="480119" y="24573884"/>
            <a:ext cx="10308847" cy="790769"/>
          </a:xfrm>
          <a:prstGeom prst="rect">
            <a:avLst/>
          </a:prstGeom>
          <a:solidFill>
            <a:srgbClr val="00853D"/>
          </a:solidFill>
          <a:ln cap="flat" cmpd="sng" w="9525">
            <a:solidFill>
              <a:srgbClr val="2E52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1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2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sz="4802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4"/>
          <p:cNvSpPr txBox="1"/>
          <p:nvPr/>
        </p:nvSpPr>
        <p:spPr>
          <a:xfrm>
            <a:off x="503639" y="25618833"/>
            <a:ext cx="10409855" cy="2105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15597" lvl="0" marL="541932" marR="110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53D"/>
              </a:buClr>
              <a:buSzPts val="3200"/>
              <a:buFont typeface="Calibri"/>
              <a:buAutoNum type="arabicPeriod"/>
            </a:pPr>
            <a:r>
              <a:rPr b="1" i="0" lang="en-US" sz="3200" u="none" cap="none" strike="noStrike">
                <a:solidFill>
                  <a:srgbClr val="00853D"/>
                </a:solidFill>
                <a:latin typeface="Calibri"/>
                <a:ea typeface="Calibri"/>
                <a:cs typeface="Calibri"/>
                <a:sym typeface="Calibri"/>
              </a:rPr>
              <a:t>Create representative districts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using geographical data and iterative mathematical techniques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5597" lvl="0" marL="541932" marR="23562" rtl="0" algn="l">
              <a:lnSpc>
                <a:spcPct val="126874"/>
              </a:lnSpc>
              <a:spcBef>
                <a:spcPts val="44"/>
              </a:spcBef>
              <a:spcAft>
                <a:spcPts val="0"/>
              </a:spcAft>
              <a:buClr>
                <a:srgbClr val="00853D"/>
              </a:buClr>
              <a:buSzPts val="3200"/>
              <a:buFont typeface="Calibri"/>
              <a:buAutoNum type="arabicPeriod"/>
            </a:pPr>
            <a:r>
              <a:rPr b="1" i="0" lang="en-US" sz="3200" u="none" cap="none" strike="noStrike">
                <a:solidFill>
                  <a:srgbClr val="00853D"/>
                </a:solidFill>
                <a:latin typeface="Calibri"/>
                <a:ea typeface="Calibri"/>
                <a:cs typeface="Calibri"/>
                <a:sym typeface="Calibri"/>
              </a:rPr>
              <a:t>Determine whether existing districts are gerrymandered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based on various demographic trends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4"/>
          <p:cNvSpPr txBox="1"/>
          <p:nvPr/>
        </p:nvSpPr>
        <p:spPr>
          <a:xfrm>
            <a:off x="388809" y="28243112"/>
            <a:ext cx="10535341" cy="3504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7720" marR="11088" rtl="0" algn="l">
              <a:lnSpc>
                <a:spcPct val="992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aim to create a future in which </a:t>
            </a:r>
            <a:r>
              <a:rPr b="1" i="0" lang="en-US" sz="3200" u="none" cap="none" strike="noStrike">
                <a:solidFill>
                  <a:srgbClr val="00853D"/>
                </a:solidFill>
                <a:latin typeface="Calibri"/>
                <a:ea typeface="Calibri"/>
                <a:cs typeface="Calibri"/>
                <a:sym typeface="Calibri"/>
              </a:rPr>
              <a:t>representatives embody the constituents of a state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When representatives fail to accurately relay their constituents’ beliefs, the core tenet of representative democracy is shattered. </a:t>
            </a:r>
            <a:r>
              <a:rPr b="1" i="0" lang="en-US" sz="3200" u="none" cap="none" strike="noStrike">
                <a:solidFill>
                  <a:srgbClr val="00853D"/>
                </a:solidFill>
                <a:latin typeface="Calibri"/>
                <a:ea typeface="Calibri"/>
                <a:cs typeface="Calibri"/>
                <a:sym typeface="Calibri"/>
              </a:rPr>
              <a:t>By addressing the problem of gerrymandering mathematically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rather than by a </a:t>
            </a: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subjective method, we can potentially create a system that </a:t>
            </a:r>
            <a:r>
              <a:rPr b="1" i="0" lang="en-US" sz="3200" u="none" cap="none" strike="noStrike">
                <a:solidFill>
                  <a:srgbClr val="00853D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1" i="0" lang="en-US" sz="3200" u="none" cap="none" strike="noStrike">
                <a:solidFill>
                  <a:srgbClr val="00853D"/>
                </a:solidFill>
                <a:latin typeface="Calibri"/>
                <a:ea typeface="Calibri"/>
                <a:cs typeface="Calibri"/>
                <a:sym typeface="Calibri"/>
              </a:rPr>
              <a:t> power to citizens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rather than state legislatures.</a:t>
            </a:r>
            <a:endParaRPr/>
          </a:p>
        </p:txBody>
      </p:sp>
      <p:sp>
        <p:nvSpPr>
          <p:cNvPr id="148" name="Google Shape;148;p24"/>
          <p:cNvSpPr txBox="1"/>
          <p:nvPr/>
        </p:nvSpPr>
        <p:spPr>
          <a:xfrm>
            <a:off x="11476498" y="3017898"/>
            <a:ext cx="10295832" cy="799605"/>
          </a:xfrm>
          <a:prstGeom prst="rect">
            <a:avLst/>
          </a:prstGeom>
          <a:solidFill>
            <a:srgbClr val="00853D"/>
          </a:solidFill>
          <a:ln cap="flat" cmpd="sng" w="9525">
            <a:solidFill>
              <a:srgbClr val="2E52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1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2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STATE OF CHOICE</a:t>
            </a:r>
            <a:endParaRPr sz="4802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9" name="Google Shape;149;p24"/>
          <p:cNvGrpSpPr/>
          <p:nvPr/>
        </p:nvGrpSpPr>
        <p:grpSpPr>
          <a:xfrm>
            <a:off x="11466024" y="8860006"/>
            <a:ext cx="21824315" cy="2515630"/>
            <a:chOff x="11460904" y="5148038"/>
            <a:chExt cx="2465731" cy="2515630"/>
          </a:xfrm>
        </p:grpSpPr>
        <p:sp>
          <p:nvSpPr>
            <p:cNvPr id="150" name="Google Shape;150;p24"/>
            <p:cNvSpPr txBox="1"/>
            <p:nvPr/>
          </p:nvSpPr>
          <p:spPr>
            <a:xfrm>
              <a:off x="11460904" y="5148038"/>
              <a:ext cx="2410541" cy="790769"/>
            </a:xfrm>
            <a:prstGeom prst="rect">
              <a:avLst/>
            </a:prstGeom>
            <a:solidFill>
              <a:srgbClr val="00853D"/>
            </a:solidFill>
            <a:ln cap="flat" cmpd="sng" w="9525">
              <a:solidFill>
                <a:srgbClr val="2E52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5127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2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GENERATIONAL METHODS</a:t>
              </a:r>
              <a:endParaRPr sz="4802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24"/>
            <p:cNvSpPr txBox="1"/>
            <p:nvPr/>
          </p:nvSpPr>
          <p:spPr>
            <a:xfrm>
              <a:off x="11465895" y="6094008"/>
              <a:ext cx="2460740" cy="1569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200" u="none" cap="none" strike="noStrike">
                  <a:latin typeface="Calibri"/>
                  <a:ea typeface="Calibri"/>
                  <a:cs typeface="Calibri"/>
                  <a:sym typeface="Calibri"/>
                </a:rPr>
                <a:t>We propose three distinct algorithms to create non-gerrymandered voting maps.</a:t>
              </a:r>
              <a:endParaRPr sz="3200"/>
            </a:p>
          </p:txBody>
        </p:sp>
      </p:grpSp>
      <p:sp>
        <p:nvSpPr>
          <p:cNvPr id="152" name="Google Shape;152;p24"/>
          <p:cNvSpPr txBox="1"/>
          <p:nvPr/>
        </p:nvSpPr>
        <p:spPr>
          <a:xfrm>
            <a:off x="11476498" y="10524535"/>
            <a:ext cx="10295832" cy="799605"/>
          </a:xfrm>
          <a:prstGeom prst="rect">
            <a:avLst/>
          </a:prstGeom>
          <a:solidFill>
            <a:srgbClr val="00853D"/>
          </a:solidFill>
          <a:ln cap="flat" cmpd="sng" w="9525">
            <a:solidFill>
              <a:srgbClr val="2E52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1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2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IDEAL PARTITION</a:t>
            </a:r>
            <a:endParaRPr sz="4802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4"/>
          <p:cNvSpPr txBox="1"/>
          <p:nvPr/>
        </p:nvSpPr>
        <p:spPr>
          <a:xfrm>
            <a:off x="11476498" y="11556346"/>
            <a:ext cx="10355792" cy="8142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15597" lvl="0" marL="541932" marR="11088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AutoNum type="romanUcPeriod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pick 2 random precincts separated by at least a given parameter </a:t>
            </a:r>
            <a:r>
              <a:rPr b="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edges when traversing the shortest path between those districts, and then </a:t>
            </a:r>
            <a:r>
              <a:rPr b="1" i="0" lang="en-US" sz="3200" u="none" cap="none" strike="noStrike">
                <a:solidFill>
                  <a:srgbClr val="00853D"/>
                </a:solidFill>
                <a:latin typeface="Calibri"/>
                <a:ea typeface="Calibri"/>
                <a:cs typeface="Calibri"/>
                <a:sym typeface="Calibri"/>
              </a:rPr>
              <a:t>we assign every precinct in the map to a batch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depending on which of the two random precincts it is closer to (leaving equidistant precincts unassigned).</a:t>
            </a:r>
            <a:endParaRPr/>
          </a:p>
          <a:p>
            <a:pPr indent="-515597" lvl="0" marL="541932" marR="11088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AutoNum type="romanUcPeriod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the population within the smaller of the two batches can form a district when some unassigned areas is added, </a:t>
            </a:r>
            <a:r>
              <a:rPr b="1" i="0" lang="en-US" sz="3200" u="none" cap="none" strike="noStrike">
                <a:solidFill>
                  <a:srgbClr val="00853D"/>
                </a:solidFill>
                <a:latin typeface="Calibri"/>
                <a:ea typeface="Calibri"/>
                <a:cs typeface="Calibri"/>
                <a:sym typeface="Calibri"/>
              </a:rPr>
              <a:t>we gradually add adjacent areas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from the unassigned batch until we reach our optimal population.</a:t>
            </a:r>
            <a:endParaRPr/>
          </a:p>
          <a:p>
            <a:pPr indent="-515597" lvl="0" marL="541932" marR="11088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AutoNum type="romanUcPeriod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After n-1 iterations of steps I through II, we will have n-1 districts, and all remaining area forms one last district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-515597" lvl="0" marL="541932" marR="11088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>
                <a:srgbClr val="00853D"/>
              </a:buClr>
              <a:buSzPts val="3200"/>
              <a:buFont typeface="Calibri"/>
              <a:buAutoNum type="romanUcPeriod"/>
            </a:pPr>
            <a:r>
              <a:rPr b="1" i="0" lang="en-US" sz="3200" u="none" cap="none" strike="noStrike">
                <a:solidFill>
                  <a:srgbClr val="00853D"/>
                </a:solidFill>
                <a:latin typeface="Calibri"/>
                <a:ea typeface="Calibri"/>
                <a:cs typeface="Calibri"/>
                <a:sym typeface="Calibri"/>
              </a:rPr>
              <a:t>This </a:t>
            </a:r>
            <a:r>
              <a:rPr b="1" lang="en-US" sz="3200">
                <a:solidFill>
                  <a:srgbClr val="00853D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1" i="0" lang="en-US" sz="3200" u="none" cap="none" strike="noStrike">
                <a:solidFill>
                  <a:srgbClr val="00853D"/>
                </a:solidFill>
                <a:latin typeface="Calibri"/>
                <a:ea typeface="Calibri"/>
                <a:cs typeface="Calibri"/>
                <a:sym typeface="Calibri"/>
              </a:rPr>
              <a:t>lgorith</a:t>
            </a:r>
            <a:r>
              <a:rPr b="1" lang="en-US" sz="3200">
                <a:solidFill>
                  <a:srgbClr val="00853D"/>
                </a:solidFill>
                <a:latin typeface="Calibri"/>
                <a:ea typeface="Calibri"/>
                <a:cs typeface="Calibri"/>
                <a:sym typeface="Calibri"/>
              </a:rPr>
              <a:t>m can be iterated, first breaking the state into sub-states, and then into final districts</a:t>
            </a: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-312397" lvl="0" marL="541932" marR="11088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85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6335" marR="11088" rtl="0" algn="l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554210" y="4066366"/>
            <a:ext cx="4598445" cy="467674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4"/>
          <p:cNvSpPr txBox="1"/>
          <p:nvPr/>
        </p:nvSpPr>
        <p:spPr>
          <a:xfrm>
            <a:off x="16622536" y="3868342"/>
            <a:ext cx="5118559" cy="6139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We chose to use Georgia to compare our algorithms, for the following reasons.</a:t>
            </a:r>
            <a:endParaRPr/>
          </a:p>
          <a:p>
            <a:pPr indent="-514350" lvl="0" marL="514350" rtl="0" algn="l">
              <a:spcBef>
                <a:spcPts val="0"/>
              </a:spcBef>
              <a:spcAft>
                <a:spcPts val="0"/>
              </a:spcAft>
              <a:buClr>
                <a:srgbClr val="00853D"/>
              </a:buClr>
              <a:buSzPts val="3200"/>
              <a:buFont typeface="Calibri"/>
              <a:buAutoNum type="arabicPeriod"/>
            </a:pPr>
            <a:r>
              <a:rPr b="1" lang="en-US" sz="3200">
                <a:solidFill>
                  <a:srgbClr val="00853D"/>
                </a:solidFill>
                <a:latin typeface="Calibri"/>
                <a:ea typeface="Calibri"/>
                <a:cs typeface="Calibri"/>
                <a:sym typeface="Calibri"/>
              </a:rPr>
              <a:t>Georgia has a large racial diversity</a:t>
            </a:r>
            <a:endParaRPr b="1" sz="3200">
              <a:solidFill>
                <a:srgbClr val="0085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14350" rtl="0" algn="l">
              <a:spcBef>
                <a:spcPts val="0"/>
              </a:spcBef>
              <a:spcAft>
                <a:spcPts val="0"/>
              </a:spcAft>
              <a:buSzPts val="3200"/>
              <a:buFont typeface="Calibri"/>
              <a:buAutoNum type="arabicPeriod"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Georgia is contiguous.</a:t>
            </a:r>
            <a:endParaRPr/>
          </a:p>
          <a:p>
            <a:pPr indent="-514350" lvl="0" marL="514350" rtl="0" algn="l">
              <a:spcBef>
                <a:spcPts val="0"/>
              </a:spcBef>
              <a:spcAft>
                <a:spcPts val="0"/>
              </a:spcAft>
              <a:buClr>
                <a:srgbClr val="00853D"/>
              </a:buClr>
              <a:buSzPts val="3200"/>
              <a:buFont typeface="Calibri"/>
              <a:buAutoNum type="arabicPeriod"/>
            </a:pPr>
            <a:r>
              <a:rPr b="1" lang="en-US" sz="3200">
                <a:solidFill>
                  <a:srgbClr val="00853D"/>
                </a:solidFill>
                <a:latin typeface="Calibri"/>
                <a:ea typeface="Calibri"/>
                <a:cs typeface="Calibri"/>
                <a:sym typeface="Calibri"/>
              </a:rPr>
              <a:t>Georgia has existing gerrymandering</a:t>
            </a: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-514350" lvl="0" marL="514350" rtl="0" algn="l">
              <a:spcBef>
                <a:spcPts val="0"/>
              </a:spcBef>
              <a:spcAft>
                <a:spcPts val="0"/>
              </a:spcAft>
              <a:buSzPts val="3200"/>
              <a:buFont typeface="Calibri"/>
              <a:buAutoNum type="arabicPeriod"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Georgia is a highly competitive political state.</a:t>
            </a:r>
            <a:br>
              <a:rPr lang="en-US" sz="32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3200">
                <a:latin typeface="Calibri"/>
                <a:ea typeface="Calibri"/>
                <a:cs typeface="Calibri"/>
                <a:sym typeface="Calibri"/>
              </a:rPr>
            </a:b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4"/>
          <p:cNvSpPr txBox="1"/>
          <p:nvPr/>
        </p:nvSpPr>
        <p:spPr>
          <a:xfrm>
            <a:off x="33231010" y="10663915"/>
            <a:ext cx="10189200" cy="790800"/>
          </a:xfrm>
          <a:prstGeom prst="rect">
            <a:avLst/>
          </a:prstGeom>
          <a:solidFill>
            <a:srgbClr val="00853D"/>
          </a:solidFill>
          <a:ln cap="flat" cmpd="sng" w="9525">
            <a:solidFill>
              <a:srgbClr val="2E52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1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2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FUTURE WORK</a:t>
            </a:r>
            <a:endParaRPr sz="4802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7" name="Google Shape;157;p24"/>
          <p:cNvGrpSpPr/>
          <p:nvPr/>
        </p:nvGrpSpPr>
        <p:grpSpPr>
          <a:xfrm>
            <a:off x="33231010" y="20912201"/>
            <a:ext cx="10410000" cy="10731916"/>
            <a:chOff x="33246164" y="20516036"/>
            <a:chExt cx="10410000" cy="10731916"/>
          </a:xfrm>
        </p:grpSpPr>
        <p:sp>
          <p:nvSpPr>
            <p:cNvPr id="158" name="Google Shape;158;p24"/>
            <p:cNvSpPr txBox="1"/>
            <p:nvPr/>
          </p:nvSpPr>
          <p:spPr>
            <a:xfrm>
              <a:off x="33246164" y="21458352"/>
              <a:ext cx="10410000" cy="978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514350" lvl="0" marL="51435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alibri"/>
                <a:buAutoNum type="arabicPeriod"/>
              </a:pPr>
              <a:r>
                <a:rPr b="0" i="0"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Gupta, S., Jain, P., Panolan, F., Roy, S., &amp; Saurabh, S. (2021). Gerrymandering on graphs: Computational complexity and parameterized algorithms. In International Symposium on Algorithmic Game Theory, 140-155. Springer, Cham.</a:t>
              </a:r>
              <a:endParaRPr sz="1800">
                <a:solidFill>
                  <a:schemeClr val="dk1"/>
                </a:solidFill>
              </a:endParaRPr>
            </a:p>
            <a:p>
              <a:pPr indent="-514350" lvl="0" marL="51435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alibri"/>
                <a:buAutoNum type="arabicPeriod"/>
              </a:pPr>
              <a:r>
                <a:rPr b="0" i="0"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MGGG Redistricting Lab. (n.d.). Districtr [Website]. Retrieved from </a:t>
              </a:r>
              <a:r>
                <a:rPr b="0" i="0" lang="en-US" sz="3000" u="sng">
                  <a:solidFill>
                    <a:schemeClr val="hlink"/>
                  </a:solidFill>
                  <a:latin typeface="Calibri"/>
                  <a:ea typeface="Calibri"/>
                  <a:cs typeface="Calibri"/>
                  <a:sym typeface="Calibri"/>
                  <a:hlinkClick r:id="rId10"/>
                </a:rPr>
                <a:t>https://districtr.org/</a:t>
              </a:r>
              <a:endPara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514350" lvl="0" marL="51435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alibri"/>
                <a:buAutoNum type="arabicPeriod"/>
              </a:pPr>
              <a:r>
                <a:rPr b="0" i="0"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Redistricting Data Hub. (2021, December 1). Election Results and Precinct Boundaries [Website]. Retrieved from </a:t>
              </a:r>
              <a:r>
                <a:rPr b="0" i="0" lang="en-US" sz="3000" u="sng">
                  <a:solidFill>
                    <a:schemeClr val="hlink"/>
                  </a:solidFill>
                  <a:latin typeface="Calibri"/>
                  <a:ea typeface="Calibri"/>
                  <a:cs typeface="Calibri"/>
                  <a:sym typeface="Calibri"/>
                  <a:hlinkClick r:id="rId11"/>
                </a:rPr>
                <a:t>https://redistrictingdatahub.org/data/about-our-data/election-results-and-precinct-boundaries/</a:t>
              </a:r>
              <a:endParaRPr sz="3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514350" lvl="0" marL="51435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alibri"/>
                <a:buAutoNum type="arabicPeriod"/>
              </a:pPr>
              <a:r>
                <a:rPr b="0" i="0"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US Census Bureau. (2022, September 27). US Zip Codes Database [Website]. Retrieved from </a:t>
              </a:r>
              <a:r>
                <a:rPr b="0" i="0" lang="en-US" sz="3000" u="sng">
                  <a:solidFill>
                    <a:schemeClr val="hlink"/>
                  </a:solidFill>
                  <a:latin typeface="Calibri"/>
                  <a:ea typeface="Calibri"/>
                  <a:cs typeface="Calibri"/>
                  <a:sym typeface="Calibri"/>
                  <a:hlinkClick r:id="rId12"/>
                </a:rPr>
                <a:t>https://simplemaps.com/data/us-zips</a:t>
              </a:r>
              <a:endPara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514350" lvl="0" marL="51435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alibri"/>
                <a:buAutoNum type="arabicPeriod"/>
              </a:pPr>
              <a:r>
                <a:rPr b="0" i="0"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Civil Rights in America: Racial Voting Rights [Website]. (2009). U.S. National Park Service, U.S. Department of the Interior. Retrieved 23 January 2023.</a:t>
              </a:r>
              <a:endPara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514350" lvl="0" marL="51435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alibri"/>
                <a:buAutoNum type="arabicPeriod"/>
              </a:pPr>
              <a:r>
                <a:rPr b="0" i="0"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Polsby, D. D., &amp; Popper, R. D. (1991). The Third Criterion: Compactness as a procedural safeguard against partisan gerrymandering. Yale Law &amp; Policy Review, 9(2), 301-353.</a:t>
              </a:r>
              <a:endParaRPr b="0" i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514350" lvl="0" marL="51435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alibri"/>
                <a:buAutoNum type="arabicPeriod"/>
              </a:pPr>
              <a:r>
                <a:rPr b="0" i="0"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Ansolabehere, S., &amp; Palmer, M. (n.d.). A Two Hundred-Year Statistical History of the Gerrymander, pp. 6-7.</a:t>
              </a:r>
              <a:endPara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24"/>
            <p:cNvSpPr txBox="1"/>
            <p:nvPr/>
          </p:nvSpPr>
          <p:spPr>
            <a:xfrm>
              <a:off x="33246164" y="20516036"/>
              <a:ext cx="10189200" cy="790500"/>
            </a:xfrm>
            <a:prstGeom prst="rect">
              <a:avLst/>
            </a:prstGeom>
            <a:solidFill>
              <a:srgbClr val="00853D"/>
            </a:solidFill>
            <a:ln cap="flat" cmpd="sng" w="9525">
              <a:solidFill>
                <a:srgbClr val="2E52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5127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REFERENCES</a:t>
              </a:r>
              <a:endParaRPr sz="4802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0" name="Google Shape;160;p24"/>
          <p:cNvSpPr txBox="1"/>
          <p:nvPr/>
        </p:nvSpPr>
        <p:spPr>
          <a:xfrm>
            <a:off x="33231109" y="11640088"/>
            <a:ext cx="10834200" cy="55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7305" marR="10795" rtl="0" algn="l">
              <a:lnSpc>
                <a:spcPct val="99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Our future work for this project:</a:t>
            </a:r>
            <a:endParaRPr/>
          </a:p>
          <a:p>
            <a:pPr indent="-457200" lvl="0" marL="484505" marR="10795" rtl="0" algn="l">
              <a:lnSpc>
                <a:spcPct val="99100"/>
              </a:lnSpc>
              <a:spcBef>
                <a:spcPts val="240"/>
              </a:spcBef>
              <a:spcAft>
                <a:spcPts val="0"/>
              </a:spcAft>
              <a:buClr>
                <a:srgbClr val="00853D"/>
              </a:buClr>
              <a:buSzPts val="3200"/>
              <a:buFont typeface="Arial"/>
              <a:buChar char="•"/>
            </a:pPr>
            <a:r>
              <a:rPr b="1" lang="en-US" sz="3200">
                <a:solidFill>
                  <a:srgbClr val="00853D"/>
                </a:solidFill>
                <a:latin typeface="Calibri"/>
                <a:ea typeface="Calibri"/>
                <a:cs typeface="Calibri"/>
                <a:sym typeface="Calibri"/>
              </a:rPr>
              <a:t>Applying</a:t>
            </a:r>
            <a:r>
              <a:rPr b="1" i="0" lang="en-US" sz="3200" u="none" cap="none" strike="noStrike">
                <a:solidFill>
                  <a:srgbClr val="00853D"/>
                </a:solidFill>
                <a:latin typeface="Calibri"/>
                <a:ea typeface="Calibri"/>
                <a:cs typeface="Calibri"/>
                <a:sym typeface="Calibri"/>
              </a:rPr>
              <a:t> algorithms to all US states </a:t>
            </a:r>
            <a:r>
              <a:rPr b="0" i="0" lang="en-US" sz="3200" u="none" cap="none" strike="noStrike">
                <a:latin typeface="Calibri"/>
                <a:ea typeface="Calibri"/>
                <a:cs typeface="Calibri"/>
                <a:sym typeface="Calibri"/>
              </a:rPr>
              <a:t>and determining if results hold true for the rest of the United </a:t>
            </a: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States</a:t>
            </a:r>
            <a:endParaRPr sz="345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84505" marR="10795" rtl="0" algn="l">
              <a:lnSpc>
                <a:spcPct val="99100"/>
              </a:lnSpc>
              <a:spcBef>
                <a:spcPts val="24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Simulate</a:t>
            </a:r>
            <a:r>
              <a:rPr b="0" i="0" lang="en-US" sz="3200" u="none" cap="none" strike="noStrike">
                <a:latin typeface="Calibri"/>
                <a:ea typeface="Calibri"/>
                <a:cs typeface="Calibri"/>
                <a:sym typeface="Calibri"/>
              </a:rPr>
              <a:t> a nationwide election and </a:t>
            </a:r>
            <a:r>
              <a:rPr b="1" i="0" lang="en-US" sz="3200" u="none" cap="none" strike="noStrike">
                <a:solidFill>
                  <a:srgbClr val="00853D"/>
                </a:solidFill>
                <a:latin typeface="Calibri"/>
                <a:ea typeface="Calibri"/>
                <a:cs typeface="Calibri"/>
                <a:sym typeface="Calibri"/>
              </a:rPr>
              <a:t>compare the composition</a:t>
            </a:r>
            <a:r>
              <a:rPr b="1" lang="en-US" sz="3200">
                <a:solidFill>
                  <a:srgbClr val="00853D"/>
                </a:solidFill>
                <a:latin typeface="Calibri"/>
                <a:ea typeface="Calibri"/>
                <a:cs typeface="Calibri"/>
                <a:sym typeface="Calibri"/>
              </a:rPr>
              <a:t> of the theoretical elected</a:t>
            </a:r>
            <a:r>
              <a:rPr b="1" i="0" lang="en-US" sz="3200" u="none" cap="none" strike="noStrike">
                <a:solidFill>
                  <a:srgbClr val="00853D"/>
                </a:solidFill>
                <a:latin typeface="Calibri"/>
                <a:ea typeface="Calibri"/>
                <a:cs typeface="Calibri"/>
                <a:sym typeface="Calibri"/>
              </a:rPr>
              <a:t> Congress to the current </a:t>
            </a:r>
            <a:r>
              <a:rPr b="1" lang="en-US" sz="3200">
                <a:solidFill>
                  <a:srgbClr val="00853D"/>
                </a:solidFill>
                <a:latin typeface="Calibri"/>
                <a:ea typeface="Calibri"/>
                <a:cs typeface="Calibri"/>
                <a:sym typeface="Calibri"/>
              </a:rPr>
              <a:t>one</a:t>
            </a:r>
            <a:endParaRPr sz="34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84505" marR="10795" rtl="0" algn="l">
              <a:lnSpc>
                <a:spcPct val="991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Address</a:t>
            </a:r>
            <a:r>
              <a:rPr b="0" i="0" lang="en-US" sz="3200" u="none" cap="none" strike="noStrike">
                <a:latin typeface="Calibri"/>
                <a:ea typeface="Calibri"/>
                <a:cs typeface="Calibri"/>
                <a:sym typeface="Calibri"/>
              </a:rPr>
              <a:t> edge </a:t>
            </a: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case adjacency for islands (</a:t>
            </a:r>
            <a:r>
              <a:rPr b="0" i="0" lang="en-US" sz="3200" u="none" cap="none" strike="noStrike">
                <a:latin typeface="Calibri"/>
                <a:ea typeface="Calibri"/>
                <a:cs typeface="Calibri"/>
                <a:sym typeface="Calibri"/>
              </a:rPr>
              <a:t>Galveston, Long Island, Hawaii</a:t>
            </a: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b="0" i="0" lang="en-US" sz="3200" u="none" cap="none" strike="noStrike">
                <a:latin typeface="Calibri"/>
                <a:ea typeface="Calibri"/>
                <a:cs typeface="Calibri"/>
                <a:sym typeface="Calibri"/>
              </a:rPr>
              <a:t> and irregularly states (Florida or Maryland)</a:t>
            </a:r>
            <a:endParaRPr sz="34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84505" marR="10795" rtl="0" algn="l">
              <a:lnSpc>
                <a:spcPct val="99100"/>
              </a:lnSpc>
              <a:spcBef>
                <a:spcPts val="240"/>
              </a:spcBef>
              <a:spcAft>
                <a:spcPts val="0"/>
              </a:spcAft>
              <a:buClr>
                <a:srgbClr val="00853D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00853D"/>
                </a:solidFill>
                <a:latin typeface="Calibri"/>
                <a:ea typeface="Calibri"/>
                <a:cs typeface="Calibri"/>
                <a:sym typeface="Calibri"/>
              </a:rPr>
              <a:t>Iterative Ideal Partition has some caveats </a:t>
            </a: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with its population density-based iteration so it</a:t>
            </a:r>
            <a:r>
              <a:rPr b="0" i="0" lang="en-US" sz="3200" u="none" cap="none" strike="noStrike">
                <a:latin typeface="Calibri"/>
                <a:ea typeface="Calibri"/>
                <a:cs typeface="Calibri"/>
                <a:sym typeface="Calibri"/>
              </a:rPr>
              <a:t> may be faster to split states into </a:t>
            </a: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small</a:t>
            </a:r>
            <a:r>
              <a:rPr b="0" i="0" lang="en-US" sz="3200" u="none" cap="none" strike="noStrike">
                <a:latin typeface="Calibri"/>
                <a:ea typeface="Calibri"/>
                <a:cs typeface="Calibri"/>
                <a:sym typeface="Calibri"/>
              </a:rPr>
              <a:t> groups</a:t>
            </a: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 and then conducting partitions</a:t>
            </a:r>
            <a:endParaRPr b="0" i="0" sz="345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1" name="Google Shape;161;p24"/>
          <p:cNvGrpSpPr/>
          <p:nvPr/>
        </p:nvGrpSpPr>
        <p:grpSpPr>
          <a:xfrm>
            <a:off x="22400273" y="3039789"/>
            <a:ext cx="10260113" cy="5711641"/>
            <a:chOff x="22364085" y="3017898"/>
            <a:chExt cx="10260113" cy="5711641"/>
          </a:xfrm>
        </p:grpSpPr>
        <p:sp>
          <p:nvSpPr>
            <p:cNvPr id="162" name="Google Shape;162;p24"/>
            <p:cNvSpPr txBox="1"/>
            <p:nvPr/>
          </p:nvSpPr>
          <p:spPr>
            <a:xfrm>
              <a:off x="22399511" y="3017898"/>
              <a:ext cx="10189258" cy="790769"/>
            </a:xfrm>
            <a:prstGeom prst="rect">
              <a:avLst/>
            </a:prstGeom>
            <a:solidFill>
              <a:srgbClr val="00853D"/>
            </a:solidFill>
            <a:ln cap="flat" cmpd="sng" w="9525">
              <a:solidFill>
                <a:srgbClr val="2E52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5127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2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METRICS</a:t>
              </a:r>
              <a:endParaRPr sz="4802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24"/>
            <p:cNvSpPr txBox="1"/>
            <p:nvPr/>
          </p:nvSpPr>
          <p:spPr>
            <a:xfrm>
              <a:off x="22364085" y="3959644"/>
              <a:ext cx="10224687" cy="1077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53D"/>
                </a:buClr>
                <a:buSzPts val="3200"/>
                <a:buFont typeface="Calibri"/>
                <a:buNone/>
              </a:pPr>
              <a:r>
                <a:rPr b="1" i="0" lang="en-US" sz="3200" u="none" cap="none" strike="noStrike">
                  <a:solidFill>
                    <a:srgbClr val="00853D"/>
                  </a:solidFill>
                  <a:latin typeface="Calibri"/>
                  <a:ea typeface="Calibri"/>
                  <a:cs typeface="Calibri"/>
                  <a:sym typeface="Calibri"/>
                </a:rPr>
                <a:t>One existing measure </a:t>
              </a:r>
              <a:r>
                <a:rPr b="1" lang="en-US" sz="3200">
                  <a:solidFill>
                    <a:srgbClr val="00853D"/>
                  </a:solidFill>
                  <a:latin typeface="Calibri"/>
                  <a:ea typeface="Calibri"/>
                  <a:cs typeface="Calibri"/>
                  <a:sym typeface="Calibri"/>
                </a:rPr>
                <a:t>of Compactness in relation to gerrymandering</a:t>
              </a:r>
              <a:r>
                <a:rPr lang="en-US" sz="3200">
                  <a:latin typeface="Calibri"/>
                  <a:ea typeface="Calibri"/>
                  <a:cs typeface="Calibri"/>
                  <a:sym typeface="Calibri"/>
                </a:rPr>
                <a:t> is the Polsby-Popper test.</a:t>
              </a:r>
              <a:endParaRPr b="0" i="0" sz="3200" u="none" cap="none" strike="noStrike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24"/>
            <p:cNvSpPr txBox="1"/>
            <p:nvPr/>
          </p:nvSpPr>
          <p:spPr>
            <a:xfrm>
              <a:off x="24975018" y="5252114"/>
              <a:ext cx="5038243" cy="1117678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 </a:t>
              </a:r>
              <a:endParaRPr/>
            </a:p>
          </p:txBody>
        </p:sp>
        <p:sp>
          <p:nvSpPr>
            <p:cNvPr id="165" name="Google Shape;165;p24"/>
            <p:cNvSpPr txBox="1"/>
            <p:nvPr/>
          </p:nvSpPr>
          <p:spPr>
            <a:xfrm>
              <a:off x="22399511" y="6667436"/>
              <a:ext cx="10224687" cy="2062103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 b="-8553" l="-1489" r="0" t="-3539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 </a:t>
              </a:r>
              <a:endParaRPr/>
            </a:p>
          </p:txBody>
        </p:sp>
      </p:grpSp>
      <p:grpSp>
        <p:nvGrpSpPr>
          <p:cNvPr id="166" name="Google Shape;166;p24"/>
          <p:cNvGrpSpPr/>
          <p:nvPr/>
        </p:nvGrpSpPr>
        <p:grpSpPr>
          <a:xfrm>
            <a:off x="11141832" y="21501159"/>
            <a:ext cx="10577822" cy="10831349"/>
            <a:chOff x="11141832" y="19855239"/>
            <a:chExt cx="10577822" cy="10831349"/>
          </a:xfrm>
        </p:grpSpPr>
        <p:grpSp>
          <p:nvGrpSpPr>
            <p:cNvPr id="167" name="Google Shape;167;p24"/>
            <p:cNvGrpSpPr/>
            <p:nvPr/>
          </p:nvGrpSpPr>
          <p:grpSpPr>
            <a:xfrm>
              <a:off x="11141832" y="19855239"/>
              <a:ext cx="10488226" cy="10831349"/>
              <a:chOff x="22135973" y="3017898"/>
              <a:chExt cx="10488226" cy="10831349"/>
            </a:xfrm>
          </p:grpSpPr>
          <p:sp>
            <p:nvSpPr>
              <p:cNvPr id="168" name="Google Shape;168;p24"/>
              <p:cNvSpPr txBox="1"/>
              <p:nvPr/>
            </p:nvSpPr>
            <p:spPr>
              <a:xfrm>
                <a:off x="22399511" y="3017898"/>
                <a:ext cx="10189258" cy="790769"/>
              </a:xfrm>
              <a:prstGeom prst="rect">
                <a:avLst/>
              </a:prstGeom>
              <a:solidFill>
                <a:srgbClr val="00853D"/>
              </a:solidFill>
              <a:ln cap="flat" cmpd="sng" w="9525">
                <a:solidFill>
                  <a:srgbClr val="2E528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5127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802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CIRCULAR ENGULFMENT</a:t>
                </a:r>
                <a:endParaRPr sz="4802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24"/>
              <p:cNvSpPr txBox="1"/>
              <p:nvPr/>
            </p:nvSpPr>
            <p:spPr>
              <a:xfrm>
                <a:off x="22364085" y="3959644"/>
                <a:ext cx="10224687" cy="1607020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 b="-9505" l="-1490" r="0" t="-4562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pic>
            <p:nvPicPr>
              <p:cNvPr descr="Map&#10;&#10;Description automatically generated" id="170" name="Google Shape;170;p24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22135973" y="8179052"/>
                <a:ext cx="5270456" cy="567019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1" name="Google Shape;171;p24"/>
              <p:cNvSpPr txBox="1"/>
              <p:nvPr/>
            </p:nvSpPr>
            <p:spPr>
              <a:xfrm>
                <a:off x="23599597" y="5626463"/>
                <a:ext cx="7901863" cy="705107"/>
              </a:xfrm>
              <a:prstGeom prst="rect">
                <a:avLst/>
              </a:prstGeom>
              <a:blipFill rotWithShape="1">
                <a:blip r:embed="rId17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72" name="Google Shape;172;p24"/>
              <p:cNvSpPr txBox="1"/>
              <p:nvPr/>
            </p:nvSpPr>
            <p:spPr>
              <a:xfrm>
                <a:off x="22399512" y="6509498"/>
                <a:ext cx="10224687" cy="16070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200">
                    <a:solidFill>
                      <a:srgbClr val="00853D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 value a is increased until all precincts are assigned to a district. </a:t>
                </a:r>
                <a:r>
                  <a:rPr lang="en-US" sz="3200">
                    <a:latin typeface="Calibri"/>
                    <a:ea typeface="Calibri"/>
                    <a:cs typeface="Calibri"/>
                    <a:sym typeface="Calibri"/>
                  </a:rPr>
                  <a:t>Districts above a population threshold no longer have precincts added to their total. </a:t>
                </a:r>
                <a:endParaRPr/>
              </a:p>
            </p:txBody>
          </p:sp>
        </p:grpSp>
        <p:sp>
          <p:nvSpPr>
            <p:cNvPr id="173" name="Google Shape;173;p24"/>
            <p:cNvSpPr txBox="1"/>
            <p:nvPr/>
          </p:nvSpPr>
          <p:spPr>
            <a:xfrm>
              <a:off x="16681411" y="27098136"/>
              <a:ext cx="5038243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2540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-US" sz="1800"/>
              </a:br>
              <a:endParaRPr sz="1800"/>
            </a:p>
          </p:txBody>
        </p:sp>
      </p:grpSp>
      <p:sp>
        <p:nvSpPr>
          <p:cNvPr id="174" name="Google Shape;174;p24"/>
          <p:cNvSpPr txBox="1"/>
          <p:nvPr/>
        </p:nvSpPr>
        <p:spPr>
          <a:xfrm>
            <a:off x="10166015" y="8438028"/>
            <a:ext cx="81841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[5]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175" name="Google Shape;175;p24"/>
          <p:cNvSpPr txBox="1"/>
          <p:nvPr/>
        </p:nvSpPr>
        <p:spPr>
          <a:xfrm>
            <a:off x="16404773" y="8247164"/>
            <a:ext cx="169439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[4]</a:t>
            </a:r>
            <a:endParaRPr sz="1800"/>
          </a:p>
        </p:txBody>
      </p:sp>
      <p:grpSp>
        <p:nvGrpSpPr>
          <p:cNvPr id="176" name="Google Shape;176;p24"/>
          <p:cNvGrpSpPr/>
          <p:nvPr/>
        </p:nvGrpSpPr>
        <p:grpSpPr>
          <a:xfrm>
            <a:off x="22503427" y="26843855"/>
            <a:ext cx="10260113" cy="4036626"/>
            <a:chOff x="22364085" y="3017898"/>
            <a:chExt cx="10260113" cy="4036626"/>
          </a:xfrm>
        </p:grpSpPr>
        <p:sp>
          <p:nvSpPr>
            <p:cNvPr id="177" name="Google Shape;177;p24"/>
            <p:cNvSpPr txBox="1"/>
            <p:nvPr/>
          </p:nvSpPr>
          <p:spPr>
            <a:xfrm>
              <a:off x="22399511" y="3017898"/>
              <a:ext cx="10189258" cy="790769"/>
            </a:xfrm>
            <a:prstGeom prst="rect">
              <a:avLst/>
            </a:prstGeom>
            <a:solidFill>
              <a:srgbClr val="00853D"/>
            </a:solidFill>
            <a:ln cap="flat" cmpd="sng" w="9525">
              <a:solidFill>
                <a:srgbClr val="2E52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5127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2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STATISICAL ANALYSIS</a:t>
              </a:r>
              <a:endParaRPr sz="4802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24"/>
            <p:cNvSpPr txBox="1"/>
            <p:nvPr/>
          </p:nvSpPr>
          <p:spPr>
            <a:xfrm>
              <a:off x="22364085" y="3959644"/>
              <a:ext cx="10224687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24"/>
            <p:cNvSpPr txBox="1"/>
            <p:nvPr/>
          </p:nvSpPr>
          <p:spPr>
            <a:xfrm>
              <a:off x="22399511" y="6469749"/>
              <a:ext cx="10224687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0" name="Google Shape;180;p24"/>
          <p:cNvSpPr txBox="1"/>
          <p:nvPr/>
        </p:nvSpPr>
        <p:spPr>
          <a:xfrm>
            <a:off x="22411218" y="27849438"/>
            <a:ext cx="4300426" cy="501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Statistical robustness has proved near impossible, as </a:t>
            </a:r>
            <a:r>
              <a:rPr b="1" i="0" lang="en-US" sz="3200" u="none" cap="none" strike="noStrike">
                <a:solidFill>
                  <a:srgbClr val="00853D"/>
                </a:solidFill>
                <a:latin typeface="Calibri"/>
                <a:ea typeface="Calibri"/>
                <a:cs typeface="Calibri"/>
                <a:sym typeface="Calibri"/>
              </a:rPr>
              <a:t>these methods may not preserve randomness</a:t>
            </a:r>
            <a:br>
              <a:rPr b="1" lang="en-US" sz="3200">
                <a:solidFill>
                  <a:srgbClr val="00853D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To address this, we have chosen to simply calculate p-values using the an integral on a density graph.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Map&#10;&#10;Description automatically generated" id="181" name="Google Shape;181;p2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6632996" y="26665755"/>
            <a:ext cx="4572468" cy="5510538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4"/>
          <p:cNvSpPr txBox="1"/>
          <p:nvPr/>
        </p:nvSpPr>
        <p:spPr>
          <a:xfrm>
            <a:off x="12182851" y="32171417"/>
            <a:ext cx="89571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Variance b/w runs: ~</a:t>
            </a: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25</a:t>
            </a:r>
            <a:r>
              <a:rPr b="0" i="0" lang="en-US" sz="32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 </a:t>
            </a:r>
            <a:r>
              <a:rPr b="0" i="0" lang="en-US" sz="32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Average run time: </a:t>
            </a: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60</a:t>
            </a:r>
            <a:r>
              <a:rPr b="0" i="0" lang="en-US" sz="32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sec</a:t>
            </a:r>
            <a:endParaRPr b="0" sz="3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/>
            </a:br>
            <a:endParaRPr sz="1800"/>
          </a:p>
        </p:txBody>
      </p:sp>
      <p:graphicFrame>
        <p:nvGraphicFramePr>
          <p:cNvPr id="183" name="Google Shape;183;p24"/>
          <p:cNvGraphicFramePr/>
          <p:nvPr/>
        </p:nvGraphicFramePr>
        <p:xfrm>
          <a:off x="33284138" y="412264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{0F829E09-BC24-428B-8C40-7A0678DA2DB9}</a:tableStyleId>
              </a:tblPr>
              <a:tblGrid>
                <a:gridCol w="3396425"/>
                <a:gridCol w="3396425"/>
                <a:gridCol w="3396425"/>
              </a:tblGrid>
              <a:tr h="1343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4000"/>
                        <a:buFont typeface="Calibri"/>
                        <a:buNone/>
                      </a:pPr>
                      <a:r>
                        <a:rPr lang="en-US" sz="4000" u="none" cap="none" strike="noStrike"/>
                        <a:t>Ideal Partition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cap="none" strike="noStrike"/>
                        <a:t>Circular Engulfment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cap="none" strike="noStrike"/>
                        <a:t>Least Required Pop. Grouping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4590850">
                <a:tc>
                  <a:txBody>
                    <a:bodyPr/>
                    <a:lstStyle/>
                    <a:p>
                      <a:pPr indent="-571500" lvl="0" marL="5715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3200"/>
                        <a:buFont typeface="Arial"/>
                        <a:buChar char="•"/>
                      </a:pPr>
                      <a:r>
                        <a:rPr lang="en-US" sz="3200" u="none" cap="none" strike="noStrike"/>
                        <a:t>Accurate, continuous, and compact</a:t>
                      </a:r>
                      <a:endParaRPr/>
                    </a:p>
                    <a:p>
                      <a:pPr indent="-571500" lvl="0" marL="5715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3200"/>
                        <a:buFont typeface="Arial"/>
                        <a:buChar char="•"/>
                      </a:pPr>
                      <a:r>
                        <a:rPr lang="en-US" sz="3200" u="none" cap="none" strike="noStrike"/>
                        <a:t>Splits and groups urban areas</a:t>
                      </a:r>
                      <a:endParaRPr/>
                    </a:p>
                    <a:p>
                      <a:pPr indent="-571500" lvl="0" marL="5715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3200"/>
                        <a:buFont typeface="Arial"/>
                        <a:buChar char="•"/>
                      </a:pPr>
                      <a:r>
                        <a:rPr lang="en-US" sz="3200" u="none" cap="none" strike="noStrike"/>
                        <a:t>Large run time with infinite loops possible</a:t>
                      </a:r>
                      <a:endParaRPr/>
                    </a:p>
                    <a:p>
                      <a:pPr indent="-368300" lvl="0" marL="5715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sz="32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571500" lvl="0" marL="5715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3200"/>
                        <a:buFont typeface="Arial"/>
                        <a:buChar char="•"/>
                      </a:pPr>
                      <a:r>
                        <a:rPr lang="en-US" sz="3200" u="none" cap="none" strike="noStrike"/>
                        <a:t>Compact and adjacent districts</a:t>
                      </a:r>
                      <a:endParaRPr/>
                    </a:p>
                    <a:p>
                      <a:pPr indent="-571500" lvl="0" marL="5715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3200"/>
                        <a:buFont typeface="Arial"/>
                        <a:buChar char="•"/>
                      </a:pPr>
                      <a:r>
                        <a:rPr lang="en-US" sz="3200" u="none" cap="none" strike="noStrike"/>
                        <a:t>Works well with urban areas</a:t>
                      </a:r>
                      <a:endParaRPr/>
                    </a:p>
                    <a:p>
                      <a:pPr indent="-571500" lvl="0" marL="5715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3200"/>
                        <a:buFont typeface="Arial"/>
                        <a:buChar char="•"/>
                      </a:pPr>
                      <a:r>
                        <a:rPr lang="en-US" sz="3200" u="none" cap="none" strike="noStrike"/>
                        <a:t>Medium run time, always resolves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571500" lvl="0" marL="5715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3200"/>
                        <a:buFont typeface="Arial"/>
                        <a:buChar char="•"/>
                      </a:pPr>
                      <a:r>
                        <a:rPr lang="en-US" sz="3200" u="none" cap="none" strike="noStrike"/>
                        <a:t>Geographically inconsistent </a:t>
                      </a:r>
                      <a:endParaRPr/>
                    </a:p>
                    <a:p>
                      <a:pPr indent="-571500" lvl="0" marL="5715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3200"/>
                        <a:buFont typeface="Arial"/>
                        <a:buChar char="•"/>
                      </a:pPr>
                      <a:r>
                        <a:rPr lang="en-US" sz="3200" u="none" cap="none" strike="noStrike"/>
                        <a:t>Repeatable solution, low variance</a:t>
                      </a:r>
                      <a:endParaRPr/>
                    </a:p>
                    <a:p>
                      <a:pPr indent="-571500" lvl="0" marL="5715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3200"/>
                        <a:buFont typeface="Arial"/>
                        <a:buChar char="•"/>
                      </a:pPr>
                      <a:r>
                        <a:rPr lang="en-US" sz="3200" u="none" cap="none" strike="noStrike"/>
                        <a:t>Shortest runtime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descr="Chart&#10;&#10;Description automatically generated" id="184" name="Google Shape;184;p2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6466620" y="27688331"/>
            <a:ext cx="6596202" cy="487534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4"/>
          <p:cNvSpPr txBox="1"/>
          <p:nvPr/>
        </p:nvSpPr>
        <p:spPr>
          <a:xfrm>
            <a:off x="11558946" y="18743404"/>
            <a:ext cx="9691654" cy="231589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  <p:grpSp>
        <p:nvGrpSpPr>
          <p:cNvPr id="186" name="Google Shape;186;p24"/>
          <p:cNvGrpSpPr/>
          <p:nvPr/>
        </p:nvGrpSpPr>
        <p:grpSpPr>
          <a:xfrm>
            <a:off x="22174672" y="10628616"/>
            <a:ext cx="10652330" cy="4046929"/>
            <a:chOff x="22058912" y="10974260"/>
            <a:chExt cx="10652330" cy="4046929"/>
          </a:xfrm>
        </p:grpSpPr>
        <p:pic>
          <p:nvPicPr>
            <p:cNvPr descr="Map&#10;&#10;Description automatically generated" id="187" name="Google Shape;187;p24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22058912" y="11018540"/>
              <a:ext cx="3482732" cy="4002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p&#10;&#10;Description automatically generated" id="188" name="Google Shape;188;p24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29279942" y="10974260"/>
              <a:ext cx="3431300" cy="404650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Map&#10;&#10;Description automatically generated" id="189" name="Google Shape;189;p2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5790077" y="10638060"/>
            <a:ext cx="3503174" cy="40465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190" name="Google Shape;190;p2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28096933" y="21653400"/>
            <a:ext cx="4179167" cy="50167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1" name="Google Shape;191;p24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33139025" y="17446400"/>
            <a:ext cx="5206900" cy="318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4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38586377" y="17459653"/>
            <a:ext cx="5206900" cy="317132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4"/>
          <p:cNvSpPr txBox="1"/>
          <p:nvPr/>
        </p:nvSpPr>
        <p:spPr>
          <a:xfrm>
            <a:off x="33139023" y="17059439"/>
            <a:ext cx="169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[4]</a:t>
            </a:r>
            <a:endParaRPr sz="1800"/>
          </a:p>
        </p:txBody>
      </p:sp>
      <p:sp>
        <p:nvSpPr>
          <p:cNvPr id="194" name="Google Shape;194;p24"/>
          <p:cNvSpPr txBox="1"/>
          <p:nvPr/>
        </p:nvSpPr>
        <p:spPr>
          <a:xfrm>
            <a:off x="32736575" y="31849150"/>
            <a:ext cx="11133000" cy="1108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images on this poster, other than those with citations, were created by the researchers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5"/>
          <p:cNvPicPr preferRelativeResize="0"/>
          <p:nvPr/>
        </p:nvPicPr>
        <p:blipFill rotWithShape="1">
          <a:blip r:embed="rId3">
            <a:alphaModFix/>
          </a:blip>
          <a:srcRect b="0" l="0" r="725" t="0"/>
          <a:stretch/>
        </p:blipFill>
        <p:spPr>
          <a:xfrm>
            <a:off x="220788" y="3768552"/>
            <a:ext cx="21410524" cy="25381297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0" name="Google Shape;20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58575" y="1352862"/>
            <a:ext cx="12188137" cy="15612013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1" name="Google Shape;201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958550" y="17076368"/>
            <a:ext cx="12188124" cy="1575623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2" name="Google Shape;202;p25"/>
          <p:cNvSpPr txBox="1"/>
          <p:nvPr/>
        </p:nvSpPr>
        <p:spPr>
          <a:xfrm>
            <a:off x="346550" y="389125"/>
            <a:ext cx="21159000" cy="790500"/>
          </a:xfrm>
          <a:prstGeom prst="rect">
            <a:avLst/>
          </a:prstGeom>
          <a:solidFill>
            <a:srgbClr val="00853D"/>
          </a:solidFill>
          <a:ln cap="flat" cmpd="sng" w="9525">
            <a:solidFill>
              <a:srgbClr val="2E52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1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Abstract</a:t>
            </a:r>
            <a:endParaRPr sz="1800"/>
          </a:p>
        </p:txBody>
      </p:sp>
      <p:sp>
        <p:nvSpPr>
          <p:cNvPr id="203" name="Google Shape;203;p25"/>
          <p:cNvSpPr txBox="1"/>
          <p:nvPr/>
        </p:nvSpPr>
        <p:spPr>
          <a:xfrm>
            <a:off x="22287799" y="389125"/>
            <a:ext cx="21159000" cy="790500"/>
          </a:xfrm>
          <a:prstGeom prst="rect">
            <a:avLst/>
          </a:prstGeom>
          <a:solidFill>
            <a:srgbClr val="00853D"/>
          </a:solidFill>
          <a:ln cap="flat" cmpd="sng" w="9525">
            <a:solidFill>
              <a:srgbClr val="2E52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1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Form 1C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